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84" r:id="rId2"/>
    <p:sldId id="287" r:id="rId3"/>
    <p:sldId id="288" r:id="rId4"/>
    <p:sldId id="286" r:id="rId5"/>
    <p:sldId id="285" r:id="rId6"/>
    <p:sldId id="289" r:id="rId7"/>
    <p:sldId id="290"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5A0"/>
    <a:srgbClr val="A137AB"/>
    <a:srgbClr val="A732A8"/>
    <a:srgbClr val="A732A7"/>
    <a:srgbClr val="9141B0"/>
    <a:srgbClr val="B726A1"/>
    <a:srgbClr val="E3068D"/>
    <a:srgbClr val="2590DE"/>
    <a:srgbClr val="6FC160"/>
    <a:srgbClr val="50B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1"/>
    <p:restoredTop sz="94762"/>
  </p:normalViewPr>
  <p:slideViewPr>
    <p:cSldViewPr snapToGrid="0" snapToObjects="1">
      <p:cViewPr varScale="1">
        <p:scale>
          <a:sx n="68" d="100"/>
          <a:sy n="68" d="100"/>
        </p:scale>
        <p:origin x="696" y="6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2F30F-B94F-5E48-A752-1F851D332CEB}" type="datetimeFigureOut">
              <a:rPr lang="en-US" smtClean="0"/>
              <a:t>12/30/2020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B93B9-1FA2-184E-9F44-0E87057F37CD}" type="slidenum">
              <a:rPr lang="en-US" smtClean="0"/>
              <a:t>‹#›</a:t>
            </a:fld>
            <a:endParaRPr lang="en-US"/>
          </a:p>
        </p:txBody>
      </p:sp>
    </p:spTree>
    <p:extLst>
      <p:ext uri="{BB962C8B-B14F-4D97-AF65-F5344CB8AC3E}">
        <p14:creationId xmlns:p14="http://schemas.microsoft.com/office/powerpoint/2010/main" val="223302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1</a:t>
            </a:fld>
            <a:endParaRPr lang="en-US"/>
          </a:p>
        </p:txBody>
      </p:sp>
    </p:spTree>
    <p:extLst>
      <p:ext uri="{BB962C8B-B14F-4D97-AF65-F5344CB8AC3E}">
        <p14:creationId xmlns:p14="http://schemas.microsoft.com/office/powerpoint/2010/main" val="310233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2</a:t>
            </a:fld>
            <a:endParaRPr lang="en-US"/>
          </a:p>
        </p:txBody>
      </p:sp>
    </p:spTree>
    <p:extLst>
      <p:ext uri="{BB962C8B-B14F-4D97-AF65-F5344CB8AC3E}">
        <p14:creationId xmlns:p14="http://schemas.microsoft.com/office/powerpoint/2010/main" val="287191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3</a:t>
            </a:fld>
            <a:endParaRPr lang="en-US"/>
          </a:p>
        </p:txBody>
      </p:sp>
    </p:spTree>
    <p:extLst>
      <p:ext uri="{BB962C8B-B14F-4D97-AF65-F5344CB8AC3E}">
        <p14:creationId xmlns:p14="http://schemas.microsoft.com/office/powerpoint/2010/main" val="138403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6</a:t>
            </a:fld>
            <a:endParaRPr lang="en-US"/>
          </a:p>
        </p:txBody>
      </p:sp>
    </p:spTree>
    <p:extLst>
      <p:ext uri="{BB962C8B-B14F-4D97-AF65-F5344CB8AC3E}">
        <p14:creationId xmlns:p14="http://schemas.microsoft.com/office/powerpoint/2010/main" val="406360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7</a:t>
            </a:fld>
            <a:endParaRPr lang="en-US"/>
          </a:p>
        </p:txBody>
      </p:sp>
    </p:spTree>
    <p:extLst>
      <p:ext uri="{BB962C8B-B14F-4D97-AF65-F5344CB8AC3E}">
        <p14:creationId xmlns:p14="http://schemas.microsoft.com/office/powerpoint/2010/main" val="204341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8E6F-26F6-174E-A0CD-C542FF2DA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DF6DF3-6774-E34C-99C3-DFD35C998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0531A-5317-3E4C-A8D7-7B193BA779FE}"/>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5" name="Footer Placeholder 4">
            <a:extLst>
              <a:ext uri="{FF2B5EF4-FFF2-40B4-BE49-F238E27FC236}">
                <a16:creationId xmlns:a16="http://schemas.microsoft.com/office/drawing/2014/main" id="{D7C5DB23-A8B4-FD47-BDBF-C585DDC36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7043F-C698-964B-B0E4-1BA40DCC0EEB}"/>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3864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BC00-04B4-D44A-AC60-AE50E4C7DA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DF474-5DF8-3041-A7CA-164F79584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6A669-7FCF-EC4C-92C8-3D02B3B4234E}"/>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5" name="Footer Placeholder 4">
            <a:extLst>
              <a:ext uri="{FF2B5EF4-FFF2-40B4-BE49-F238E27FC236}">
                <a16:creationId xmlns:a16="http://schemas.microsoft.com/office/drawing/2014/main" id="{00DD7227-36D4-2C43-A8F2-98CDA605E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74A4F-7CE5-AA46-A1B4-83006830F4D6}"/>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565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1E84F-9F0B-FC49-AADA-D68178A080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8312E-3C8C-F24D-B549-020A2352F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3021F-112D-7F4F-AB87-E9BFB21A1F74}"/>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5" name="Footer Placeholder 4">
            <a:extLst>
              <a:ext uri="{FF2B5EF4-FFF2-40B4-BE49-F238E27FC236}">
                <a16:creationId xmlns:a16="http://schemas.microsoft.com/office/drawing/2014/main" id="{B5FA1921-6FBD-0646-A82C-D7D52DD07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AACAD-2E5C-B149-A9AF-1A70578C0012}"/>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36539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06E0-238E-7C46-8201-DEBB38152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715C8-C55F-3D4A-BAB2-02336173C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10F20-D3A1-BD4B-AF92-73A86E1D8754}"/>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5" name="Footer Placeholder 4">
            <a:extLst>
              <a:ext uri="{FF2B5EF4-FFF2-40B4-BE49-F238E27FC236}">
                <a16:creationId xmlns:a16="http://schemas.microsoft.com/office/drawing/2014/main" id="{7121D9F9-ED94-C944-AE57-3D9A60BBD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8BFFD-5AD1-864A-9177-8DC067195F49}"/>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84846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C858-1276-5E48-9A8C-2ADA75A8B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7E5BAE-FC93-E744-AB41-7C6F1AB4F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717EC7-993A-6E49-85EE-1B43472F6BA0}"/>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5" name="Footer Placeholder 4">
            <a:extLst>
              <a:ext uri="{FF2B5EF4-FFF2-40B4-BE49-F238E27FC236}">
                <a16:creationId xmlns:a16="http://schemas.microsoft.com/office/drawing/2014/main" id="{BCBCE626-9C92-504C-96EC-E8F8B357F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2385A-2C6E-5B48-954E-5173ACA9706A}"/>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41417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EB35-FD0F-5C42-8253-A0FE04D6B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BE175-2E29-A84C-BBEB-48C532EF5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D3F62-2751-9A47-9934-AD65A05779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17F4E9-D75D-5746-9D79-FCB525C31AC5}"/>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6" name="Footer Placeholder 5">
            <a:extLst>
              <a:ext uri="{FF2B5EF4-FFF2-40B4-BE49-F238E27FC236}">
                <a16:creationId xmlns:a16="http://schemas.microsoft.com/office/drawing/2014/main" id="{8172A267-4126-8D45-9640-4F18899A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F6D59-0510-414F-9DBC-2604E2BFEDE9}"/>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7479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3913-C2D5-9349-A3DC-56C681067B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F9AD6-444C-BC44-B19C-FA1FCE44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7AD5A-B722-3E4F-A822-0F53892B5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3F2D3-C94B-D342-AED0-157ECB569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02307-173C-1B41-8494-AA847C13C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16B9B-6B1E-F248-B348-5CD411725C51}"/>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8" name="Footer Placeholder 7">
            <a:extLst>
              <a:ext uri="{FF2B5EF4-FFF2-40B4-BE49-F238E27FC236}">
                <a16:creationId xmlns:a16="http://schemas.microsoft.com/office/drawing/2014/main" id="{5116D77D-900E-4D4B-B998-3F227C0EF2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15A7E3-57A6-A54C-BA7F-1B56530CE4BD}"/>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1680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EB1F-DC6C-1C49-A031-4429878CE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BA7E92-85D2-9C43-A70D-3E1B298A7611}"/>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4" name="Footer Placeholder 3">
            <a:extLst>
              <a:ext uri="{FF2B5EF4-FFF2-40B4-BE49-F238E27FC236}">
                <a16:creationId xmlns:a16="http://schemas.microsoft.com/office/drawing/2014/main" id="{38BA65CD-6FBC-464E-B7BA-3CF7B1FA4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F83F07-D32A-5D4D-80C4-0144073A2056}"/>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72602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1C03C-7E6E-1747-BDD1-0500B28586BF}"/>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3" name="Footer Placeholder 2">
            <a:extLst>
              <a:ext uri="{FF2B5EF4-FFF2-40B4-BE49-F238E27FC236}">
                <a16:creationId xmlns:a16="http://schemas.microsoft.com/office/drawing/2014/main" id="{EA0A4FDC-2622-2047-998E-CCB96E4203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215D46-5583-E340-900F-91B51BB54400}"/>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5345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CAA5-782A-8F4A-BFAD-50FDE0282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499BA-B32A-E742-B292-B0D2AEB73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7FC69-9C40-694D-870E-B334C78D3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B3B27-6A42-5949-B361-FA83BE4427B9}"/>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6" name="Footer Placeholder 5">
            <a:extLst>
              <a:ext uri="{FF2B5EF4-FFF2-40B4-BE49-F238E27FC236}">
                <a16:creationId xmlns:a16="http://schemas.microsoft.com/office/drawing/2014/main" id="{F69E0210-2231-D146-AEBD-C7B091C60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A73BB-D929-2D4A-ADCD-AE6E96D387BE}"/>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9767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EF3A-6664-0E47-A0C7-3BE834B64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D9F8-2E15-494A-9F19-600BFE5A2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321592-E015-3143-804E-89962AA3E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61873-5E2C-0B47-9FFA-D3961695326A}"/>
              </a:ext>
            </a:extLst>
          </p:cNvPr>
          <p:cNvSpPr>
            <a:spLocks noGrp="1"/>
          </p:cNvSpPr>
          <p:nvPr>
            <p:ph type="dt" sz="half" idx="10"/>
          </p:nvPr>
        </p:nvSpPr>
        <p:spPr/>
        <p:txBody>
          <a:bodyPr/>
          <a:lstStyle/>
          <a:p>
            <a:fld id="{4D0198C8-D041-9945-A0A0-4B3691BA350F}" type="datetimeFigureOut">
              <a:rPr lang="en-US" smtClean="0"/>
              <a:t>12/30/2020</a:t>
            </a:fld>
            <a:endParaRPr lang="en-US"/>
          </a:p>
        </p:txBody>
      </p:sp>
      <p:sp>
        <p:nvSpPr>
          <p:cNvPr id="6" name="Footer Placeholder 5">
            <a:extLst>
              <a:ext uri="{FF2B5EF4-FFF2-40B4-BE49-F238E27FC236}">
                <a16:creationId xmlns:a16="http://schemas.microsoft.com/office/drawing/2014/main" id="{48656080-2264-6944-AE2C-74299F95B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1545E-200E-824F-ADB7-70CAD93A5050}"/>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2405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9A82D2-3170-6348-8584-261FF9BD2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5763C3-ECB6-7B44-BBB3-1A5818486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D38D-70EF-2243-BF0A-4CCC0F63C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198C8-D041-9945-A0A0-4B3691BA350F}" type="datetimeFigureOut">
              <a:rPr lang="en-US" smtClean="0"/>
              <a:t>12/30/2020</a:t>
            </a:fld>
            <a:endParaRPr lang="en-US"/>
          </a:p>
        </p:txBody>
      </p:sp>
      <p:sp>
        <p:nvSpPr>
          <p:cNvPr id="5" name="Footer Placeholder 4">
            <a:extLst>
              <a:ext uri="{FF2B5EF4-FFF2-40B4-BE49-F238E27FC236}">
                <a16:creationId xmlns:a16="http://schemas.microsoft.com/office/drawing/2014/main" id="{DDDAB3A1-7DF4-E648-96D2-18E968627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4A73AB-DBD5-8247-B9F5-57C6047E9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BA7AB-9114-E342-AE08-53B804135F3C}" type="slidenum">
              <a:rPr lang="en-US" smtClean="0"/>
              <a:t>‹#›</a:t>
            </a:fld>
            <a:endParaRPr lang="en-US"/>
          </a:p>
        </p:txBody>
      </p:sp>
    </p:spTree>
    <p:extLst>
      <p:ext uri="{BB962C8B-B14F-4D97-AF65-F5344CB8AC3E}">
        <p14:creationId xmlns:p14="http://schemas.microsoft.com/office/powerpoint/2010/main" val="50065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familysearch.org/index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hyperlink" Target="https://www.familysearch.org/discove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0EBF3F-135B-E245-96C1-A760311119C6}"/>
              </a:ext>
            </a:extLst>
          </p:cNvPr>
          <p:cNvPicPr>
            <a:picLocks noChangeAspect="1"/>
          </p:cNvPicPr>
          <p:nvPr/>
        </p:nvPicPr>
        <p:blipFill>
          <a:blip r:embed="rId3"/>
          <a:srcRect l="7804" r="7804"/>
          <a:stretch/>
        </p:blipFill>
        <p:spPr>
          <a:xfrm>
            <a:off x="6736593" y="0"/>
            <a:ext cx="5635412" cy="6858000"/>
          </a:xfrm>
          <a:prstGeom prst="rect">
            <a:avLst/>
          </a:prstGeom>
        </p:spPr>
      </p:pic>
      <p:pic>
        <p:nvPicPr>
          <p:cNvPr id="9" name="Picture 8">
            <a:extLst>
              <a:ext uri="{FF2B5EF4-FFF2-40B4-BE49-F238E27FC236}">
                <a16:creationId xmlns:a16="http://schemas.microsoft.com/office/drawing/2014/main" id="{7DE3FA0A-DF23-CE43-814F-FF69C4A6BA86}"/>
              </a:ext>
            </a:extLst>
          </p:cNvPr>
          <p:cNvPicPr>
            <a:picLocks noChangeAspect="1"/>
          </p:cNvPicPr>
          <p:nvPr/>
        </p:nvPicPr>
        <p:blipFill rotWithShape="1">
          <a:blip r:embed="rId4">
            <a:alphaModFix amt="10000"/>
          </a:blip>
          <a:srcRect l="16394" b="13799"/>
          <a:stretch/>
        </p:blipFill>
        <p:spPr>
          <a:xfrm>
            <a:off x="1231" y="192024"/>
            <a:ext cx="5787045" cy="6665976"/>
          </a:xfrm>
          <a:prstGeom prst="rect">
            <a:avLst/>
          </a:prstGeom>
        </p:spPr>
      </p:pic>
      <p:pic>
        <p:nvPicPr>
          <p:cNvPr id="8" name="Picture 7">
            <a:extLst>
              <a:ext uri="{FF2B5EF4-FFF2-40B4-BE49-F238E27FC236}">
                <a16:creationId xmlns:a16="http://schemas.microsoft.com/office/drawing/2014/main" id="{FABBA43D-05FB-F046-83F7-24F5A113D144}"/>
              </a:ext>
            </a:extLst>
          </p:cNvPr>
          <p:cNvPicPr>
            <a:picLocks noChangeAspect="1"/>
          </p:cNvPicPr>
          <p:nvPr/>
        </p:nvPicPr>
        <p:blipFill>
          <a:blip r:embed="rId5"/>
          <a:stretch>
            <a:fillRect/>
          </a:stretch>
        </p:blipFill>
        <p:spPr>
          <a:xfrm>
            <a:off x="-18665" y="0"/>
            <a:ext cx="457200" cy="6858000"/>
          </a:xfrm>
          <a:prstGeom prst="rect">
            <a:avLst/>
          </a:prstGeom>
        </p:spPr>
      </p:pic>
      <p:sp>
        <p:nvSpPr>
          <p:cNvPr id="10" name="TextBox 9">
            <a:extLst>
              <a:ext uri="{FF2B5EF4-FFF2-40B4-BE49-F238E27FC236}">
                <a16:creationId xmlns:a16="http://schemas.microsoft.com/office/drawing/2014/main" id="{E1656C5B-1833-8E41-B5F8-142AE35C9428}"/>
              </a:ext>
            </a:extLst>
          </p:cNvPr>
          <p:cNvSpPr txBox="1"/>
          <p:nvPr/>
        </p:nvSpPr>
        <p:spPr>
          <a:xfrm>
            <a:off x="617736" y="1166842"/>
            <a:ext cx="5785990" cy="4524315"/>
          </a:xfrm>
          <a:prstGeom prst="rect">
            <a:avLst/>
          </a:prstGeom>
          <a:noFill/>
        </p:spPr>
        <p:txBody>
          <a:bodyPr wrap="square" rtlCol="0">
            <a:spAutoFit/>
          </a:bodyPr>
          <a:lstStyle/>
          <a:p>
            <a:r>
              <a:rPr lang="en-US" sz="7200" b="1" dirty="0">
                <a:solidFill>
                  <a:schemeClr val="tx1">
                    <a:lumMod val="75000"/>
                    <a:lumOff val="25000"/>
                  </a:schemeClr>
                </a:solidFill>
                <a:latin typeface="Mla"/>
                <a:cs typeface="Arial" panose="020B0604020202020204" pitchFamily="34" charset="0"/>
              </a:rPr>
              <a:t>INDIA:</a:t>
            </a:r>
          </a:p>
          <a:p>
            <a:r>
              <a:rPr lang="en-US" sz="7200" b="1" dirty="0">
                <a:solidFill>
                  <a:schemeClr val="tx1">
                    <a:lumMod val="75000"/>
                    <a:lumOff val="25000"/>
                  </a:schemeClr>
                </a:solidFill>
                <a:latin typeface="Mla"/>
                <a:cs typeface="Arial" panose="020B0604020202020204" pitchFamily="34" charset="0"/>
              </a:rPr>
              <a:t>TRACING </a:t>
            </a:r>
          </a:p>
          <a:p>
            <a:r>
              <a:rPr lang="en-US" sz="7200" b="1" dirty="0">
                <a:solidFill>
                  <a:schemeClr val="tx1">
                    <a:lumMod val="75000"/>
                    <a:lumOff val="25000"/>
                  </a:schemeClr>
                </a:solidFill>
                <a:latin typeface="Mla"/>
                <a:cs typeface="Arial" panose="020B0604020202020204" pitchFamily="34" charset="0"/>
              </a:rPr>
              <a:t>OUR INDIAN ANCESTORS</a:t>
            </a:r>
          </a:p>
        </p:txBody>
      </p:sp>
      <p:pic>
        <p:nvPicPr>
          <p:cNvPr id="15" name="Picture 14">
            <a:extLst>
              <a:ext uri="{FF2B5EF4-FFF2-40B4-BE49-F238E27FC236}">
                <a16:creationId xmlns:a16="http://schemas.microsoft.com/office/drawing/2014/main" id="{024E147E-61C0-3B4B-8DA5-78F094C8387C}"/>
              </a:ext>
            </a:extLst>
          </p:cNvPr>
          <p:cNvPicPr>
            <a:picLocks noChangeAspect="1"/>
          </p:cNvPicPr>
          <p:nvPr/>
        </p:nvPicPr>
        <p:blipFill>
          <a:blip r:embed="rId6"/>
          <a:stretch>
            <a:fillRect/>
          </a:stretch>
        </p:blipFill>
        <p:spPr>
          <a:xfrm>
            <a:off x="738622" y="410537"/>
            <a:ext cx="2084380" cy="544936"/>
          </a:xfrm>
          <a:prstGeom prst="rect">
            <a:avLst/>
          </a:prstGeom>
        </p:spPr>
      </p:pic>
      <p:sp>
        <p:nvSpPr>
          <p:cNvPr id="16" name="TextBox 15">
            <a:extLst>
              <a:ext uri="{FF2B5EF4-FFF2-40B4-BE49-F238E27FC236}">
                <a16:creationId xmlns:a16="http://schemas.microsoft.com/office/drawing/2014/main" id="{D5B55E53-C42F-834E-9C4E-FC8F7BDCA925}"/>
              </a:ext>
            </a:extLst>
          </p:cNvPr>
          <p:cNvSpPr txBox="1"/>
          <p:nvPr/>
        </p:nvSpPr>
        <p:spPr>
          <a:xfrm>
            <a:off x="738622" y="5533194"/>
            <a:ext cx="4031873" cy="646331"/>
          </a:xfrm>
          <a:prstGeom prst="rect">
            <a:avLst/>
          </a:prstGeom>
          <a:noFill/>
        </p:spPr>
        <p:txBody>
          <a:bodyPr wrap="none" rtlCol="0">
            <a:spAutoFit/>
          </a:bodyPr>
          <a:lstStyle/>
          <a:p>
            <a:r>
              <a:rPr lang="en-US" sz="3600" dirty="0">
                <a:solidFill>
                  <a:schemeClr val="tx1">
                    <a:lumMod val="75000"/>
                    <a:lumOff val="25000"/>
                  </a:schemeClr>
                </a:solidFill>
                <a:latin typeface="Mla"/>
                <a:cs typeface="Arial" panose="020B0604020202020204" pitchFamily="34" charset="0"/>
              </a:rPr>
              <a:t>POORAN BRIDGELAL</a:t>
            </a:r>
          </a:p>
        </p:txBody>
      </p:sp>
      <p:pic>
        <p:nvPicPr>
          <p:cNvPr id="18" name="Picture 17">
            <a:extLst>
              <a:ext uri="{FF2B5EF4-FFF2-40B4-BE49-F238E27FC236}">
                <a16:creationId xmlns:a16="http://schemas.microsoft.com/office/drawing/2014/main" id="{86400A4A-8EA5-4643-8B49-98412D6A142F}"/>
              </a:ext>
            </a:extLst>
          </p:cNvPr>
          <p:cNvPicPr>
            <a:picLocks noChangeAspect="1"/>
          </p:cNvPicPr>
          <p:nvPr/>
        </p:nvPicPr>
        <p:blipFill>
          <a:blip r:embed="rId7"/>
          <a:stretch>
            <a:fillRect/>
          </a:stretch>
        </p:blipFill>
        <p:spPr>
          <a:xfrm>
            <a:off x="4199405" y="470773"/>
            <a:ext cx="1896595" cy="392399"/>
          </a:xfrm>
          <a:prstGeom prst="rect">
            <a:avLst/>
          </a:prstGeom>
        </p:spPr>
      </p:pic>
    </p:spTree>
    <p:extLst>
      <p:ext uri="{BB962C8B-B14F-4D97-AF65-F5344CB8AC3E}">
        <p14:creationId xmlns:p14="http://schemas.microsoft.com/office/powerpoint/2010/main" val="312737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1EE595-AF9A-EF4B-9B38-72252FD5C8C6}"/>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C7E42E7-7953-D542-8B8F-8BB32EBB22DB}"/>
              </a:ext>
            </a:extLst>
          </p:cNvPr>
          <p:cNvPicPr>
            <a:picLocks noChangeAspect="1"/>
          </p:cNvPicPr>
          <p:nvPr/>
        </p:nvPicPr>
        <p:blipFill rotWithShape="1">
          <a:blip r:embed="rId4">
            <a:alphaModFix amt="49000"/>
          </a:blip>
          <a:srcRect t="5178" b="5178"/>
          <a:stretch/>
        </p:blipFill>
        <p:spPr>
          <a:xfrm>
            <a:off x="2311397" y="0"/>
            <a:ext cx="7569200" cy="6858001"/>
          </a:xfrm>
          <a:prstGeom prst="rect">
            <a:avLst/>
          </a:prstGeom>
        </p:spPr>
      </p:pic>
      <p:sp>
        <p:nvSpPr>
          <p:cNvPr id="3" name="TextBox 2">
            <a:extLst>
              <a:ext uri="{FF2B5EF4-FFF2-40B4-BE49-F238E27FC236}">
                <a16:creationId xmlns:a16="http://schemas.microsoft.com/office/drawing/2014/main" id="{07A7104C-D86F-B947-9A17-E02148F25B09}"/>
              </a:ext>
            </a:extLst>
          </p:cNvPr>
          <p:cNvSpPr txBox="1"/>
          <p:nvPr/>
        </p:nvSpPr>
        <p:spPr>
          <a:xfrm>
            <a:off x="651642" y="2736502"/>
            <a:ext cx="11130455" cy="1384995"/>
          </a:xfrm>
          <a:prstGeom prst="rect">
            <a:avLst/>
          </a:prstGeom>
          <a:noFill/>
        </p:spPr>
        <p:txBody>
          <a:bodyPr wrap="square" rtlCol="0">
            <a:spAutoFit/>
          </a:bodyPr>
          <a:lstStyle/>
          <a:p>
            <a:pPr algn="ctr"/>
            <a:r>
              <a:rPr lang="en-US" sz="2800" dirty="0">
                <a:solidFill>
                  <a:schemeClr val="bg1"/>
                </a:solidFill>
              </a:rPr>
              <a:t>The content of this video, as well as the thoughts, views, and opinions expressed herein belong solely to the creator and do not necessarily reflect the views of FamilySearch International and RootsTech.</a:t>
            </a:r>
            <a:endParaRPr lang="en-US" sz="2800"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324718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B1665-245E-B74A-8120-CC23E9ABACE0}"/>
              </a:ext>
            </a:extLst>
          </p:cNvPr>
          <p:cNvSpPr txBox="1"/>
          <p:nvPr/>
        </p:nvSpPr>
        <p:spPr>
          <a:xfrm>
            <a:off x="1144694" y="715110"/>
            <a:ext cx="7953411" cy="769441"/>
          </a:xfrm>
          <a:prstGeom prst="rect">
            <a:avLst/>
          </a:prstGeom>
          <a:noFill/>
        </p:spPr>
        <p:txBody>
          <a:bodyPr wrap="square" rtlCol="0">
            <a:spAutoFit/>
          </a:bodyPr>
          <a:lstStyle/>
          <a:p>
            <a:r>
              <a:rPr lang="en-US" sz="2000" dirty="0">
                <a:solidFill>
                  <a:schemeClr val="tx1">
                    <a:lumMod val="75000"/>
                    <a:lumOff val="25000"/>
                  </a:schemeClr>
                </a:solidFill>
                <a:latin typeface="Avenir Roman" panose="02000503020000020003" pitchFamily="2" charset="0"/>
                <a:cs typeface="Arial" panose="020B0604020202020204" pitchFamily="34" charset="0"/>
              </a:rPr>
              <a:t>			</a:t>
            </a:r>
            <a:r>
              <a:rPr lang="en-US" sz="4400" b="1" dirty="0">
                <a:solidFill>
                  <a:schemeClr val="tx1">
                    <a:lumMod val="75000"/>
                    <a:lumOff val="25000"/>
                  </a:schemeClr>
                </a:solidFill>
                <a:latin typeface="Mla"/>
                <a:cs typeface="Arial" panose="020B0604020202020204" pitchFamily="34" charset="0"/>
              </a:rPr>
              <a:t>WHERE TO START? </a:t>
            </a:r>
          </a:p>
        </p:txBody>
      </p:sp>
      <p:sp>
        <p:nvSpPr>
          <p:cNvPr id="4" name="TextBox 3">
            <a:extLst>
              <a:ext uri="{FF2B5EF4-FFF2-40B4-BE49-F238E27FC236}">
                <a16:creationId xmlns:a16="http://schemas.microsoft.com/office/drawing/2014/main" id="{BA7DC64A-AB88-534F-BD45-069725D3DB51}"/>
              </a:ext>
            </a:extLst>
          </p:cNvPr>
          <p:cNvSpPr txBox="1"/>
          <p:nvPr/>
        </p:nvSpPr>
        <p:spPr>
          <a:xfrm>
            <a:off x="1144693" y="1923004"/>
            <a:ext cx="10053190" cy="4001095"/>
          </a:xfrm>
          <a:prstGeom prst="rect">
            <a:avLst/>
          </a:prstGeom>
          <a:noFill/>
        </p:spPr>
        <p:txBody>
          <a:bodyPr wrap="square" rtlCol="0">
            <a:spAutoFit/>
          </a:bodyPr>
          <a:lstStyle/>
          <a:p>
            <a:r>
              <a:rPr lang="en-US" sz="2400" dirty="0">
                <a:solidFill>
                  <a:schemeClr val="tx1">
                    <a:lumMod val="75000"/>
                    <a:lumOff val="25000"/>
                  </a:schemeClr>
                </a:solidFill>
                <a:latin typeface="Mla"/>
                <a:cs typeface="Arial" panose="020B0604020202020204" pitchFamily="34" charset="0"/>
              </a:rPr>
              <a:t>MEMORY BOX – Notepad, Pen and USB  </a:t>
            </a:r>
          </a:p>
          <a:p>
            <a:endParaRPr lang="en-US" sz="2400" dirty="0">
              <a:solidFill>
                <a:schemeClr val="tx1">
                  <a:lumMod val="75000"/>
                  <a:lumOff val="25000"/>
                </a:schemeClr>
              </a:solidFill>
              <a:latin typeface="Mla"/>
              <a:cs typeface="Arial" panose="020B0604020202020204" pitchFamily="34" charset="0"/>
            </a:endParaRPr>
          </a:p>
          <a:p>
            <a:endParaRPr lang="en-US" sz="2400" dirty="0">
              <a:solidFill>
                <a:schemeClr val="tx1">
                  <a:lumMod val="75000"/>
                  <a:lumOff val="25000"/>
                </a:schemeClr>
              </a:solidFill>
              <a:latin typeface="Mla"/>
              <a:cs typeface="Arial" panose="020B0604020202020204" pitchFamily="34" charset="0"/>
            </a:endParaRPr>
          </a:p>
          <a:p>
            <a:endParaRPr lang="en-US" sz="2400" dirty="0">
              <a:solidFill>
                <a:schemeClr val="tx1">
                  <a:lumMod val="75000"/>
                  <a:lumOff val="25000"/>
                </a:schemeClr>
              </a:solidFill>
              <a:latin typeface="Mla"/>
              <a:cs typeface="Arial" panose="020B0604020202020204" pitchFamily="34" charset="0"/>
            </a:endParaRPr>
          </a:p>
          <a:p>
            <a:endParaRPr lang="en-US" sz="2400" dirty="0">
              <a:solidFill>
                <a:schemeClr val="tx1">
                  <a:lumMod val="75000"/>
                  <a:lumOff val="25000"/>
                </a:schemeClr>
              </a:solidFill>
              <a:latin typeface="Mla"/>
              <a:cs typeface="Arial" panose="020B0604020202020204" pitchFamily="34" charset="0"/>
            </a:endParaRPr>
          </a:p>
          <a:p>
            <a:r>
              <a:rPr lang="en-US" sz="2400" dirty="0">
                <a:solidFill>
                  <a:schemeClr val="tx1">
                    <a:lumMod val="75000"/>
                    <a:lumOff val="25000"/>
                  </a:schemeClr>
                </a:solidFill>
                <a:latin typeface="Mla"/>
                <a:cs typeface="Arial" panose="020B0604020202020204" pitchFamily="34" charset="0"/>
              </a:rPr>
              <a:t>Interview Relatives – Ask open-ended questions </a:t>
            </a:r>
          </a:p>
          <a:p>
            <a:endParaRPr lang="en-US" sz="2400" dirty="0">
              <a:solidFill>
                <a:schemeClr val="tx1">
                  <a:lumMod val="75000"/>
                  <a:lumOff val="25000"/>
                </a:schemeClr>
              </a:solidFill>
              <a:latin typeface="Mla"/>
              <a:cs typeface="Arial" panose="020B0604020202020204" pitchFamily="34" charset="0"/>
            </a:endParaRPr>
          </a:p>
          <a:p>
            <a:endParaRPr lang="en-US" sz="2400" dirty="0">
              <a:solidFill>
                <a:schemeClr val="tx1">
                  <a:lumMod val="75000"/>
                  <a:lumOff val="25000"/>
                </a:schemeClr>
              </a:solidFill>
              <a:latin typeface="Mla"/>
              <a:cs typeface="Arial" panose="020B0604020202020204" pitchFamily="34" charset="0"/>
            </a:endParaRPr>
          </a:p>
          <a:p>
            <a:endParaRPr lang="en-US" sz="2400" dirty="0">
              <a:solidFill>
                <a:schemeClr val="tx1">
                  <a:lumMod val="75000"/>
                  <a:lumOff val="25000"/>
                </a:schemeClr>
              </a:solidFill>
              <a:latin typeface="Mla"/>
              <a:cs typeface="Arial" panose="020B0604020202020204" pitchFamily="34" charset="0"/>
            </a:endParaRPr>
          </a:p>
          <a:p>
            <a:endParaRPr lang="en-US" sz="2400" dirty="0">
              <a:solidFill>
                <a:schemeClr val="tx1">
                  <a:lumMod val="75000"/>
                  <a:lumOff val="25000"/>
                </a:schemeClr>
              </a:solidFill>
              <a:latin typeface="Mla"/>
              <a:cs typeface="Arial" panose="020B0604020202020204" pitchFamily="34" charset="0"/>
            </a:endParaRPr>
          </a:p>
          <a:p>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sp>
        <p:nvSpPr>
          <p:cNvPr id="5" name="TextBox 4">
            <a:extLst>
              <a:ext uri="{FF2B5EF4-FFF2-40B4-BE49-F238E27FC236}">
                <a16:creationId xmlns:a16="http://schemas.microsoft.com/office/drawing/2014/main" id="{AAAA04B4-A642-6948-9999-804E1A416AC1}"/>
              </a:ext>
            </a:extLst>
          </p:cNvPr>
          <p:cNvSpPr txBox="1"/>
          <p:nvPr/>
        </p:nvSpPr>
        <p:spPr>
          <a:xfrm>
            <a:off x="6407574" y="1923004"/>
            <a:ext cx="4639733" cy="1046440"/>
          </a:xfrm>
          <a:prstGeom prst="rect">
            <a:avLst/>
          </a:prstGeom>
          <a:noFill/>
        </p:spPr>
        <p:txBody>
          <a:bodyPr wrap="square" rtlCol="0">
            <a:spAutoFit/>
          </a:bodyPr>
          <a:lstStyle/>
          <a:p>
            <a:endParaRPr lang="en-US" sz="2400" dirty="0">
              <a:solidFill>
                <a:schemeClr val="tx1">
                  <a:lumMod val="75000"/>
                  <a:lumOff val="25000"/>
                </a:schemeClr>
              </a:solidFill>
              <a:latin typeface="Mla"/>
              <a:cs typeface="Arial" panose="020B0604020202020204" pitchFamily="34" charset="0"/>
            </a:endParaRPr>
          </a:p>
          <a:p>
            <a:endParaRPr lang="en-US" sz="2400" dirty="0">
              <a:solidFill>
                <a:schemeClr val="tx1">
                  <a:lumMod val="75000"/>
                  <a:lumOff val="25000"/>
                </a:schemeClr>
              </a:solidFill>
              <a:latin typeface="Mla"/>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2" name="Picture 1">
            <a:extLst>
              <a:ext uri="{FF2B5EF4-FFF2-40B4-BE49-F238E27FC236}">
                <a16:creationId xmlns:a16="http://schemas.microsoft.com/office/drawing/2014/main" id="{DAFB605B-565F-5441-A853-5712269907FA}"/>
              </a:ext>
            </a:extLst>
          </p:cNvPr>
          <p:cNvPicPr>
            <a:picLocks noChangeAspect="1"/>
          </p:cNvPicPr>
          <p:nvPr/>
        </p:nvPicPr>
        <p:blipFill>
          <a:blip r:embed="rId3"/>
          <a:stretch>
            <a:fillRect/>
          </a:stretch>
        </p:blipFill>
        <p:spPr>
          <a:xfrm>
            <a:off x="0" y="6424107"/>
            <a:ext cx="12192000" cy="457200"/>
          </a:xfrm>
          <a:prstGeom prst="rect">
            <a:avLst/>
          </a:prstGeom>
        </p:spPr>
      </p:pic>
    </p:spTree>
    <p:extLst>
      <p:ext uri="{BB962C8B-B14F-4D97-AF65-F5344CB8AC3E}">
        <p14:creationId xmlns:p14="http://schemas.microsoft.com/office/powerpoint/2010/main" val="412309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3EFC-62EE-4778-ACA6-DBF71B3ABA53}"/>
              </a:ext>
            </a:extLst>
          </p:cNvPr>
          <p:cNvSpPr>
            <a:spLocks noGrp="1"/>
          </p:cNvSpPr>
          <p:nvPr>
            <p:ph type="title"/>
          </p:nvPr>
        </p:nvSpPr>
        <p:spPr>
          <a:xfrm>
            <a:off x="838200" y="365125"/>
            <a:ext cx="10515600" cy="844697"/>
          </a:xfrm>
        </p:spPr>
        <p:txBody>
          <a:bodyPr/>
          <a:lstStyle/>
          <a:p>
            <a:r>
              <a:rPr lang="en-CA" dirty="0"/>
              <a:t>	</a:t>
            </a:r>
            <a:r>
              <a:rPr lang="en-CA" b="1" dirty="0">
                <a:latin typeface="Mla"/>
              </a:rPr>
              <a:t>FAMILY SEARCH          	 MEMORIES </a:t>
            </a:r>
          </a:p>
        </p:txBody>
      </p:sp>
      <p:pic>
        <p:nvPicPr>
          <p:cNvPr id="8" name="Content Placeholder 7" descr="Icon&#10;&#10;Description automatically generated">
            <a:extLst>
              <a:ext uri="{FF2B5EF4-FFF2-40B4-BE49-F238E27FC236}">
                <a16:creationId xmlns:a16="http://schemas.microsoft.com/office/drawing/2014/main" id="{D8998B07-D7DE-4671-B861-FBC492025B9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4478" y="1825625"/>
            <a:ext cx="4389044" cy="4351338"/>
          </a:xfrm>
        </p:spPr>
      </p:pic>
      <p:pic>
        <p:nvPicPr>
          <p:cNvPr id="10" name="Content Placeholder 9">
            <a:extLst>
              <a:ext uri="{FF2B5EF4-FFF2-40B4-BE49-F238E27FC236}">
                <a16:creationId xmlns:a16="http://schemas.microsoft.com/office/drawing/2014/main" id="{7681B968-2D48-4749-993F-A4563626F5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22650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004F1-40E6-4D6C-B251-8891B4AF191A}"/>
              </a:ext>
            </a:extLst>
          </p:cNvPr>
          <p:cNvSpPr>
            <a:spLocks noGrp="1"/>
          </p:cNvSpPr>
          <p:nvPr>
            <p:ph type="title"/>
          </p:nvPr>
        </p:nvSpPr>
        <p:spPr>
          <a:xfrm>
            <a:off x="838200" y="365126"/>
            <a:ext cx="10515600" cy="589032"/>
          </a:xfrm>
        </p:spPr>
        <p:txBody>
          <a:bodyPr>
            <a:normAutofit fontScale="90000"/>
          </a:bodyPr>
          <a:lstStyle/>
          <a:p>
            <a:r>
              <a:rPr lang="en-CA" dirty="0"/>
              <a:t>				</a:t>
            </a:r>
            <a:r>
              <a:rPr lang="en-CA" sz="4900" b="1" dirty="0">
                <a:latin typeface="Mla"/>
              </a:rPr>
              <a:t>MEMORIES APP</a:t>
            </a:r>
          </a:p>
        </p:txBody>
      </p:sp>
      <p:pic>
        <p:nvPicPr>
          <p:cNvPr id="6" name="Content Placeholder 5" descr="Graphical user interface, website&#10;&#10;Description automatically generated">
            <a:extLst>
              <a:ext uri="{FF2B5EF4-FFF2-40B4-BE49-F238E27FC236}">
                <a16:creationId xmlns:a16="http://schemas.microsoft.com/office/drawing/2014/main" id="{8B0354DC-9F07-4402-BD5A-B1F3334D76B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08602" y="1192213"/>
            <a:ext cx="3040795" cy="4984750"/>
          </a:xfrm>
        </p:spPr>
      </p:pic>
      <p:pic>
        <p:nvPicPr>
          <p:cNvPr id="8" name="Content Placeholder 7" descr="Graphical user interface, application&#10;&#10;Description automatically generated">
            <a:extLst>
              <a:ext uri="{FF2B5EF4-FFF2-40B4-BE49-F238E27FC236}">
                <a16:creationId xmlns:a16="http://schemas.microsoft.com/office/drawing/2014/main" id="{8E0F75A6-6F53-4489-A842-3060F4BE14C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47499" y="1192213"/>
            <a:ext cx="3031002" cy="4984750"/>
          </a:xfrm>
        </p:spPr>
      </p:pic>
    </p:spTree>
    <p:extLst>
      <p:ext uri="{BB962C8B-B14F-4D97-AF65-F5344CB8AC3E}">
        <p14:creationId xmlns:p14="http://schemas.microsoft.com/office/powerpoint/2010/main" val="274823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B1665-245E-B74A-8120-CC23E9ABACE0}"/>
              </a:ext>
            </a:extLst>
          </p:cNvPr>
          <p:cNvSpPr txBox="1"/>
          <p:nvPr/>
        </p:nvSpPr>
        <p:spPr>
          <a:xfrm>
            <a:off x="1144694" y="715110"/>
            <a:ext cx="7953411" cy="400110"/>
          </a:xfrm>
          <a:prstGeom prst="rect">
            <a:avLst/>
          </a:prstGeom>
          <a:noFill/>
        </p:spPr>
        <p:txBody>
          <a:bodyPr wrap="square" rtlCol="0">
            <a:spAutoFit/>
          </a:bodyPr>
          <a:lstStyle/>
          <a:p>
            <a:r>
              <a:rPr lang="en-US" sz="2000" dirty="0">
                <a:solidFill>
                  <a:schemeClr val="tx1">
                    <a:lumMod val="75000"/>
                    <a:lumOff val="25000"/>
                  </a:schemeClr>
                </a:solidFill>
                <a:latin typeface="Avenir Roman" panose="02000503020000020003" pitchFamily="2" charset="0"/>
                <a:cs typeface="Arial" panose="020B0604020202020204" pitchFamily="34" charset="0"/>
              </a:rPr>
              <a:t>			</a:t>
            </a:r>
          </a:p>
        </p:txBody>
      </p:sp>
      <p:sp>
        <p:nvSpPr>
          <p:cNvPr id="4" name="TextBox 3">
            <a:extLst>
              <a:ext uri="{FF2B5EF4-FFF2-40B4-BE49-F238E27FC236}">
                <a16:creationId xmlns:a16="http://schemas.microsoft.com/office/drawing/2014/main" id="{BA7DC64A-AB88-534F-BD45-069725D3DB51}"/>
              </a:ext>
            </a:extLst>
          </p:cNvPr>
          <p:cNvSpPr txBox="1"/>
          <p:nvPr/>
        </p:nvSpPr>
        <p:spPr>
          <a:xfrm>
            <a:off x="773723" y="562709"/>
            <a:ext cx="10635175" cy="5355312"/>
          </a:xfrm>
          <a:prstGeom prst="rect">
            <a:avLst/>
          </a:prstGeom>
          <a:noFill/>
        </p:spPr>
        <p:txBody>
          <a:bodyPr wrap="square" rtlCol="0">
            <a:spAutoFit/>
          </a:bodyPr>
          <a:lstStyle/>
          <a:p>
            <a:r>
              <a:rPr lang="en-US" sz="3400" dirty="0">
                <a:solidFill>
                  <a:schemeClr val="tx1">
                    <a:lumMod val="75000"/>
                    <a:lumOff val="25000"/>
                  </a:schemeClr>
                </a:solidFill>
                <a:latin typeface="Mla"/>
                <a:cs typeface="Arial" panose="020B0604020202020204" pitchFamily="34" charset="0"/>
              </a:rPr>
              <a:t>				</a:t>
            </a:r>
            <a:r>
              <a:rPr lang="en-US" sz="4400" b="1" dirty="0">
                <a:solidFill>
                  <a:schemeClr val="tx1">
                    <a:lumMod val="75000"/>
                    <a:lumOff val="25000"/>
                  </a:schemeClr>
                </a:solidFill>
                <a:latin typeface="Mla"/>
                <a:cs typeface="Arial" panose="020B0604020202020204" pitchFamily="34" charset="0"/>
              </a:rPr>
              <a:t>RESOURCES</a:t>
            </a:r>
          </a:p>
          <a:p>
            <a:endParaRPr lang="en-US" sz="3400" b="1" dirty="0">
              <a:solidFill>
                <a:schemeClr val="tx1">
                  <a:lumMod val="75000"/>
                  <a:lumOff val="25000"/>
                </a:schemeClr>
              </a:solidFill>
              <a:latin typeface="Mla"/>
              <a:cs typeface="Arial" panose="020B0604020202020204" pitchFamily="34" charset="0"/>
            </a:endParaRPr>
          </a:p>
          <a:p>
            <a:r>
              <a:rPr lang="en-US" sz="3400" dirty="0">
                <a:solidFill>
                  <a:schemeClr val="tx1">
                    <a:lumMod val="75000"/>
                    <a:lumOff val="25000"/>
                  </a:schemeClr>
                </a:solidFill>
                <a:latin typeface="Mla"/>
                <a:cs typeface="Arial" panose="020B0604020202020204" pitchFamily="34" charset="0"/>
              </a:rPr>
              <a:t>- </a:t>
            </a:r>
            <a:r>
              <a:rPr lang="en-US" sz="2400" dirty="0">
                <a:solidFill>
                  <a:schemeClr val="tx1">
                    <a:lumMod val="75000"/>
                    <a:lumOff val="25000"/>
                  </a:schemeClr>
                </a:solidFill>
                <a:latin typeface="Mla"/>
                <a:cs typeface="Arial" panose="020B0604020202020204" pitchFamily="34" charset="0"/>
              </a:rPr>
              <a:t>FOLLOW THE PAPER TRAIL: Looking for physical evidence proving the existence of your ancestor </a:t>
            </a:r>
          </a:p>
          <a:p>
            <a:r>
              <a:rPr lang="en-US" sz="2400" dirty="0">
                <a:solidFill>
                  <a:schemeClr val="tx1">
                    <a:lumMod val="75000"/>
                    <a:lumOff val="25000"/>
                  </a:schemeClr>
                </a:solidFill>
                <a:latin typeface="Mla"/>
                <a:cs typeface="Arial" panose="020B0604020202020204" pitchFamily="34" charset="0"/>
              </a:rPr>
              <a:t>			 </a:t>
            </a:r>
          </a:p>
          <a:p>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r>
              <a:rPr lang="en-US" sz="2400" dirty="0">
                <a:solidFill>
                  <a:schemeClr val="tx1">
                    <a:lumMod val="75000"/>
                    <a:lumOff val="25000"/>
                  </a:schemeClr>
                </a:solidFill>
                <a:latin typeface="Mla"/>
                <a:cs typeface="Arial" panose="020B0604020202020204" pitchFamily="34" charset="0"/>
              </a:rPr>
              <a:t>- YOUTUBE: </a:t>
            </a:r>
            <a:r>
              <a:rPr lang="en-CA" sz="2400" dirty="0">
                <a:solidFill>
                  <a:schemeClr val="tx1">
                    <a:lumMod val="75000"/>
                    <a:lumOff val="25000"/>
                  </a:schemeClr>
                </a:solidFill>
                <a:latin typeface="Mla"/>
                <a:cs typeface="Arial" panose="020B0604020202020204" pitchFamily="34" charset="0"/>
              </a:rPr>
              <a:t>WHO DO YOU THINK YOU ARE? </a:t>
            </a:r>
            <a:endParaRPr lang="en-US" sz="2400" dirty="0">
              <a:solidFill>
                <a:schemeClr val="tx1">
                  <a:lumMod val="75000"/>
                  <a:lumOff val="25000"/>
                </a:schemeClr>
              </a:solidFill>
              <a:latin typeface="Mla"/>
              <a:cs typeface="Arial" panose="020B0604020202020204" pitchFamily="34" charset="0"/>
            </a:endParaRPr>
          </a:p>
          <a:p>
            <a:r>
              <a:rPr lang="en-US" sz="2400" dirty="0">
                <a:solidFill>
                  <a:schemeClr val="tx1">
                    <a:lumMod val="75000"/>
                    <a:lumOff val="25000"/>
                  </a:schemeClr>
                </a:solidFill>
                <a:latin typeface="Mla"/>
                <a:cs typeface="Arial" panose="020B0604020202020204" pitchFamily="34" charset="0"/>
              </a:rPr>
              <a:t>                      FINDING YOUR ROOTS </a:t>
            </a:r>
          </a:p>
          <a:p>
            <a:r>
              <a:rPr lang="en-US" sz="2400" dirty="0">
                <a:solidFill>
                  <a:schemeClr val="tx1">
                    <a:lumMod val="75000"/>
                    <a:lumOff val="25000"/>
                  </a:schemeClr>
                </a:solidFill>
                <a:latin typeface="Mla"/>
                <a:cs typeface="Arial" panose="020B0604020202020204" pitchFamily="34" charset="0"/>
              </a:rPr>
              <a:t>	</a:t>
            </a:r>
          </a:p>
          <a:p>
            <a:r>
              <a:rPr lang="en-US" sz="2400" dirty="0">
                <a:solidFill>
                  <a:schemeClr val="tx1">
                    <a:lumMod val="75000"/>
                    <a:lumOff val="25000"/>
                  </a:schemeClr>
                </a:solidFill>
                <a:latin typeface="Mla"/>
                <a:cs typeface="Arial" panose="020B0604020202020204" pitchFamily="34" charset="0"/>
              </a:rPr>
              <a:t>- ROOTSTECH CLASSES </a:t>
            </a:r>
          </a:p>
          <a:p>
            <a:endParaRPr lang="en-US" sz="2400" dirty="0">
              <a:solidFill>
                <a:schemeClr val="tx1">
                  <a:lumMod val="75000"/>
                  <a:lumOff val="25000"/>
                </a:schemeClr>
              </a:solidFill>
              <a:latin typeface="Mla"/>
              <a:cs typeface="Arial" panose="020B0604020202020204" pitchFamily="34" charset="0"/>
            </a:endParaRPr>
          </a:p>
          <a:p>
            <a:r>
              <a:rPr lang="en-US" sz="2400" dirty="0">
                <a:solidFill>
                  <a:schemeClr val="tx1">
                    <a:lumMod val="75000"/>
                    <a:lumOff val="25000"/>
                  </a:schemeClr>
                </a:solidFill>
                <a:latin typeface="Mla"/>
                <a:cs typeface="Arial" panose="020B0604020202020204" pitchFamily="34" charset="0"/>
              </a:rPr>
              <a:t>- FAMILY SEARCH: </a:t>
            </a:r>
            <a:r>
              <a:rPr lang="en-US" sz="2400" dirty="0">
                <a:solidFill>
                  <a:schemeClr val="tx1">
                    <a:lumMod val="75000"/>
                    <a:lumOff val="25000"/>
                  </a:schemeClr>
                </a:solidFill>
                <a:latin typeface="Mla"/>
                <a:cs typeface="Arial" panose="020B0604020202020204" pitchFamily="34" charset="0"/>
                <a:hlinkClick r:id="rId3"/>
              </a:rPr>
              <a:t>https://www.familysearch.org/indexing/</a:t>
            </a:r>
            <a:r>
              <a:rPr lang="en-US" sz="2400" dirty="0">
                <a:solidFill>
                  <a:schemeClr val="tx1">
                    <a:lumMod val="75000"/>
                    <a:lumOff val="25000"/>
                  </a:schemeClr>
                </a:solidFill>
                <a:latin typeface="Mla"/>
                <a:cs typeface="Arial" panose="020B0604020202020204" pitchFamily="34" charset="0"/>
              </a:rPr>
              <a:t>   					      </a:t>
            </a:r>
            <a:r>
              <a:rPr lang="en-US" sz="2400" dirty="0">
                <a:solidFill>
                  <a:schemeClr val="tx1">
                    <a:lumMod val="75000"/>
                    <a:lumOff val="25000"/>
                  </a:schemeClr>
                </a:solidFill>
                <a:latin typeface="Mla"/>
                <a:cs typeface="Arial" panose="020B0604020202020204" pitchFamily="34" charset="0"/>
                <a:hlinkClick r:id="rId4"/>
              </a:rPr>
              <a:t>https://www.familysearch.org/discovery/</a:t>
            </a:r>
            <a:r>
              <a:rPr lang="en-US" sz="2400" dirty="0">
                <a:solidFill>
                  <a:schemeClr val="tx1">
                    <a:lumMod val="75000"/>
                    <a:lumOff val="25000"/>
                  </a:schemeClr>
                </a:solidFill>
                <a:latin typeface="Mla"/>
                <a:cs typeface="Arial" panose="020B0604020202020204" pitchFamily="34" charset="0"/>
              </a:rPr>
              <a:t>  </a:t>
            </a:r>
          </a:p>
        </p:txBody>
      </p:sp>
      <p:sp>
        <p:nvSpPr>
          <p:cNvPr id="5" name="TextBox 4">
            <a:extLst>
              <a:ext uri="{FF2B5EF4-FFF2-40B4-BE49-F238E27FC236}">
                <a16:creationId xmlns:a16="http://schemas.microsoft.com/office/drawing/2014/main" id="{AAAA04B4-A642-6948-9999-804E1A416AC1}"/>
              </a:ext>
            </a:extLst>
          </p:cNvPr>
          <p:cNvSpPr txBox="1"/>
          <p:nvPr/>
        </p:nvSpPr>
        <p:spPr>
          <a:xfrm>
            <a:off x="6407574" y="1923004"/>
            <a:ext cx="4639733" cy="2031325"/>
          </a:xfrm>
          <a:prstGeom prst="rect">
            <a:avLst/>
          </a:prstGeom>
          <a:noFill/>
        </p:spPr>
        <p:txBody>
          <a:bodyPr wrap="square" rtlCol="0">
            <a:spAutoFit/>
          </a:bodyPr>
          <a:lstStyle/>
          <a:p>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2" name="Picture 1">
            <a:extLst>
              <a:ext uri="{FF2B5EF4-FFF2-40B4-BE49-F238E27FC236}">
                <a16:creationId xmlns:a16="http://schemas.microsoft.com/office/drawing/2014/main" id="{DAFB605B-565F-5441-A853-5712269907FA}"/>
              </a:ext>
            </a:extLst>
          </p:cNvPr>
          <p:cNvPicPr>
            <a:picLocks noChangeAspect="1"/>
          </p:cNvPicPr>
          <p:nvPr/>
        </p:nvPicPr>
        <p:blipFill>
          <a:blip r:embed="rId5"/>
          <a:stretch>
            <a:fillRect/>
          </a:stretch>
        </p:blipFill>
        <p:spPr>
          <a:xfrm>
            <a:off x="0" y="6424107"/>
            <a:ext cx="12192000" cy="457200"/>
          </a:xfrm>
          <a:prstGeom prst="rect">
            <a:avLst/>
          </a:prstGeom>
        </p:spPr>
      </p:pic>
    </p:spTree>
    <p:extLst>
      <p:ext uri="{BB962C8B-B14F-4D97-AF65-F5344CB8AC3E}">
        <p14:creationId xmlns:p14="http://schemas.microsoft.com/office/powerpoint/2010/main" val="13031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B9839F-4E5D-3D41-89C9-094AC35CA679}"/>
              </a:ext>
            </a:extLst>
          </p:cNvPr>
          <p:cNvPicPr>
            <a:picLocks noChangeAspect="1"/>
          </p:cNvPicPr>
          <p:nvPr/>
        </p:nvPicPr>
        <p:blipFill>
          <a:blip r:embed="rId3"/>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F9CAB532-728E-8F49-B3B5-4035CEEAC37A}"/>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CF3E0806-6D1F-FA42-A795-006983974646}"/>
              </a:ext>
            </a:extLst>
          </p:cNvPr>
          <p:cNvPicPr>
            <a:picLocks noChangeAspect="1"/>
          </p:cNvPicPr>
          <p:nvPr/>
        </p:nvPicPr>
        <p:blipFill>
          <a:blip r:embed="rId4"/>
          <a:stretch>
            <a:fillRect/>
          </a:stretch>
        </p:blipFill>
        <p:spPr>
          <a:xfrm>
            <a:off x="5822948" y="5041079"/>
            <a:ext cx="546100" cy="50800"/>
          </a:xfrm>
          <a:prstGeom prst="rect">
            <a:avLst/>
          </a:prstGeom>
        </p:spPr>
      </p:pic>
      <p:sp>
        <p:nvSpPr>
          <p:cNvPr id="3" name="TextBox 2">
            <a:extLst>
              <a:ext uri="{FF2B5EF4-FFF2-40B4-BE49-F238E27FC236}">
                <a16:creationId xmlns:a16="http://schemas.microsoft.com/office/drawing/2014/main" id="{07A7104C-D86F-B947-9A17-E02148F25B09}"/>
              </a:ext>
            </a:extLst>
          </p:cNvPr>
          <p:cNvSpPr txBox="1"/>
          <p:nvPr/>
        </p:nvSpPr>
        <p:spPr>
          <a:xfrm>
            <a:off x="941492" y="2736428"/>
            <a:ext cx="10309013" cy="923330"/>
          </a:xfrm>
          <a:prstGeom prst="rect">
            <a:avLst/>
          </a:prstGeom>
          <a:noFill/>
        </p:spPr>
        <p:txBody>
          <a:bodyPr wrap="square" rtlCol="0">
            <a:spAutoFit/>
          </a:bodyPr>
          <a:lstStyle/>
          <a:p>
            <a:pPr algn="ctr"/>
            <a:r>
              <a:rPr lang="en-US" sz="5400" b="1" dirty="0">
                <a:solidFill>
                  <a:schemeClr val="bg1"/>
                </a:solidFill>
                <a:latin typeface="Mla"/>
              </a:rPr>
              <a:t>There are NO BRICK WALLS! </a:t>
            </a:r>
          </a:p>
        </p:txBody>
      </p:sp>
      <p:sp>
        <p:nvSpPr>
          <p:cNvPr id="4" name="TextBox 3">
            <a:extLst>
              <a:ext uri="{FF2B5EF4-FFF2-40B4-BE49-F238E27FC236}">
                <a16:creationId xmlns:a16="http://schemas.microsoft.com/office/drawing/2014/main" id="{DB523AFA-8779-DB47-B093-55A7AE9FDE37}"/>
              </a:ext>
            </a:extLst>
          </p:cNvPr>
          <p:cNvSpPr txBox="1"/>
          <p:nvPr/>
        </p:nvSpPr>
        <p:spPr>
          <a:xfrm>
            <a:off x="4619413" y="5320659"/>
            <a:ext cx="2953174" cy="307777"/>
          </a:xfrm>
          <a:prstGeom prst="rect">
            <a:avLst/>
          </a:prstGeom>
          <a:noFill/>
        </p:spPr>
        <p:txBody>
          <a:bodyPr wrap="square" rtlCol="0">
            <a:spAutoFit/>
          </a:bodyPr>
          <a:lstStyle/>
          <a:p>
            <a:pPr algn="ctr"/>
            <a:r>
              <a:rPr lang="en-US" sz="1400" b="1" dirty="0">
                <a:solidFill>
                  <a:schemeClr val="bg1"/>
                </a:solidFill>
                <a:latin typeface="Avenir Heavy" panose="02000503020000020003" pitchFamily="2" charset="0"/>
              </a:rPr>
              <a:t>Pooran Bridgelal</a:t>
            </a:r>
          </a:p>
        </p:txBody>
      </p:sp>
      <p:pic>
        <p:nvPicPr>
          <p:cNvPr id="10" name="Picture 9">
            <a:extLst>
              <a:ext uri="{FF2B5EF4-FFF2-40B4-BE49-F238E27FC236}">
                <a16:creationId xmlns:a16="http://schemas.microsoft.com/office/drawing/2014/main" id="{84BB524D-46A8-BA4F-8745-CFB4023377B2}"/>
              </a:ext>
            </a:extLst>
          </p:cNvPr>
          <p:cNvPicPr>
            <a:picLocks noChangeAspect="1"/>
          </p:cNvPicPr>
          <p:nvPr/>
        </p:nvPicPr>
        <p:blipFill rotWithShape="1">
          <a:blip r:embed="rId5">
            <a:alphaModFix amt="10000"/>
          </a:blip>
          <a:srcRect l="16225" b="13607"/>
          <a:stretch/>
        </p:blipFill>
        <p:spPr>
          <a:xfrm>
            <a:off x="0" y="192113"/>
            <a:ext cx="5786968" cy="6665887"/>
          </a:xfrm>
          <a:prstGeom prst="rect">
            <a:avLst/>
          </a:prstGeom>
        </p:spPr>
      </p:pic>
    </p:spTree>
    <p:extLst>
      <p:ext uri="{BB962C8B-B14F-4D97-AF65-F5344CB8AC3E}">
        <p14:creationId xmlns:p14="http://schemas.microsoft.com/office/powerpoint/2010/main" val="371071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8BB97E-2577-B646-A8D9-A18E0B0596E7}"/>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FF6869-93B5-3A48-8C5F-B4F674F4DFC4}"/>
              </a:ext>
            </a:extLst>
          </p:cNvPr>
          <p:cNvPicPr>
            <a:picLocks noChangeAspect="1"/>
          </p:cNvPicPr>
          <p:nvPr/>
        </p:nvPicPr>
        <p:blipFill>
          <a:blip r:embed="rId3"/>
          <a:stretch>
            <a:fillRect/>
          </a:stretch>
        </p:blipFill>
        <p:spPr>
          <a:xfrm>
            <a:off x="1282700" y="2921000"/>
            <a:ext cx="9626600" cy="1016000"/>
          </a:xfrm>
          <a:prstGeom prst="rect">
            <a:avLst/>
          </a:prstGeom>
        </p:spPr>
      </p:pic>
    </p:spTree>
    <p:extLst>
      <p:ext uri="{BB962C8B-B14F-4D97-AF65-F5344CB8AC3E}">
        <p14:creationId xmlns:p14="http://schemas.microsoft.com/office/powerpoint/2010/main" val="1328841795"/>
      </p:ext>
    </p:extLst>
  </p:cSld>
  <p:clrMapOvr>
    <a:masterClrMapping/>
  </p:clrMapOvr>
</p:sld>
</file>

<file path=ppt/theme/theme1.xml><?xml version="1.0" encoding="utf-8"?>
<a:theme xmlns:a="http://schemas.openxmlformats.org/drawingml/2006/main" name="Office Theme">
  <a:themeElements>
    <a:clrScheme name="RootsTech">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166</Words>
  <Application>Microsoft Office PowerPoint</Application>
  <PresentationFormat>Widescreen</PresentationFormat>
  <Paragraphs>44</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Avenir Black</vt:lpstr>
      <vt:lpstr>Avenir Heavy</vt:lpstr>
      <vt:lpstr>Avenir Light</vt:lpstr>
      <vt:lpstr>Avenir Roman</vt:lpstr>
      <vt:lpstr>Calibri</vt:lpstr>
      <vt:lpstr>Calibri Light</vt:lpstr>
      <vt:lpstr>Mla</vt:lpstr>
      <vt:lpstr>Office Theme</vt:lpstr>
      <vt:lpstr>PowerPoint Presentation</vt:lpstr>
      <vt:lpstr>PowerPoint Presentation</vt:lpstr>
      <vt:lpstr>PowerPoint Presentation</vt:lpstr>
      <vt:lpstr> FAMILY SEARCH            MEMORIES </vt:lpstr>
      <vt:lpstr>    MEMORIES APP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Herd</dc:creator>
  <cp:lastModifiedBy>Pooran Bridgelal</cp:lastModifiedBy>
  <cp:revision>75</cp:revision>
  <dcterms:created xsi:type="dcterms:W3CDTF">2020-09-21T20:02:14Z</dcterms:created>
  <dcterms:modified xsi:type="dcterms:W3CDTF">2020-12-31T00:39:55Z</dcterms:modified>
</cp:coreProperties>
</file>