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7" r:id="rId5"/>
    <p:sldId id="268" r:id="rId6"/>
    <p:sldId id="258" r:id="rId7"/>
    <p:sldId id="262" r:id="rId8"/>
    <p:sldId id="263" r:id="rId9"/>
    <p:sldId id="259" r:id="rId10"/>
    <p:sldId id="265" r:id="rId11"/>
    <p:sldId id="260" r:id="rId12"/>
    <p:sldId id="271" r:id="rId13"/>
    <p:sldId id="270" r:id="rId14"/>
    <p:sldId id="272" r:id="rId15"/>
    <p:sldId id="276" r:id="rId16"/>
    <p:sldId id="277" r:id="rId17"/>
    <p:sldId id="273" r:id="rId18"/>
    <p:sldId id="274" r:id="rId19"/>
    <p:sldId id="275" r:id="rId20"/>
    <p:sldId id="269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1:05.30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8235 3125 0,'0'0'15,"0"25"1,25-25 0,0 25-1,0-25 1,-1 0-1,1 0-15,0 0 16,0 25 0,24-25-1,1 0 1,24 25 0,1-25-1,-1 24 1,1-24-1,-26 0 1,26 0 0,-51 0-1,26 0 17,-25 0-17,25 0 1,-1 0-1,1 0 1,-25 0-16,24 0 16,1 25-1,-1-25 1,-24 0 0,25 0-1,-25 0 1,24 0-1,1 0 1,-1 0 15,1 0-15,-25 0 0,24 0-1,-24 25 1,25-25-1,-1 25 1,1-25 0,24 0-1,-49 0 1,25 25 0,0-25-1,-1 0 16,-24 0-15,25 24 0,-26-24-16,1 0 15,25 0 1,24 0 0,-24 0-16,-1 0 31,1 0-16,-25 25 1,24-25 0,-24 0-1,50 0 1,-1 0 0,-24 0-1,-1 0 1,26 0-1,-26 0 1,1 0 0,-25 0 15,24 0-15,-24 0-1,50 0 1,-26 0-1,1-25-15,-1 25 16,-24 0 15,50 0-15,-1-24 0,25-1-1,-24 25 1,-1-50-1,25 50 17,-24-25-17,-1 1 1,0 24 0,26-25-16,-26 25 15,-49 0-15,0 0 16,24 0-16,51 0 31,-1 0-15,0 0-1,0 0-15,-24-25 16,-1 25 0,0 0-1,-24 0 16,49 0-15,-74 0 0,25 0-1,-25 0 1,24 0 15,-24 0-15,25 0-1,24 0-15,50 25 16,-25-25 0,0 0 15,1 0-15,-26 0-1,-24 0 1,-1 0-1,-24 0 1,49 0 15,-24 0-15,0 0 0,-26 0-16,26-25 15,-25 25 1,25 0-1,-26 0 32,1 0-31,25 0 0,-25-25-1,-1 25 1,1 0-1,0-25 1,0 25 0,-50 0 109,0 0-125,-24 0 15,-26 0-15,-49 0 16,-25-24 15,75 24-31,-1 0 16,-98 0-1,74 0 1,-1 0 0,-24 0 15,0 0-15,25 0-16,-25 0 15,0 0 1,-50 0-1,26-25 1,-100 0 0,99 25 15,0 0-15,0-50-1,-25 26 1,26-1-1,-100 0 17,49 25-32,50 0 15,-24 0 1,24 0 0,50 0-1,-1 25 1,-24-25-1,-49 25 1,74-25 0,49 0-1,25 24 1,-24-24 15,-1 25-15,0 0-1,25 0 1,-24 0 0,-1-1-1,25 1 1,-49-25 0,49 25-1,-24-25 1,24 0-1,0 0 1,0 0 0,50 0 77,0 0-93,49 0 16,1 0-16,123 0 16,50 25-1,-124-25-15,199 25 16,-51-1 0,-48-24-1,-1 25 1,-74-25 15,24 0-15,-73 0-1,-51 0 1,1 0-16,49 0 16,25 0-1,0 25 1,-74-25-1,-1 0 1,-98 0 62,-26 0-78,-24 0 16,-25-25-16,0 25 15,-397-49 1,149 49 0,0 0 15,74 0-15,75 0-1,25 0 1,-50-25-1,99 25 1,0 0 0,0 0-1,50 0 1,25 0 0,-1 0-1,-24 0 1,0 0 15,74 0-31,-50 0 16,26 0-1,-1 0 1,1 0 0,24-25-1,-25 25 1,25 0-1,-24 0-15,-1-25 16,1 25 0,24-25-1,50 25 126,-25 25-141,49-25 0,-24 25 16,25-25-16,24 25 15,-49-25 1,24 0-1,-24 25 1,0-25 0,0 0-16,-25 24 78,-25-24-31,25 25-47,-25-25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01.7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21679 5085 0,'0'0'0,"25"0"0,0 0 16,0 0 0,24 0-1,1 0 1,0 0 0,-26 0 15,1 0-31,0 0 15,25-25 1,-26 25 0,26 0-1,0 0 1,-1 0 0,-24 0-1,25 0 1,24 0-1,-24 0 1,-26 25 0,51-25-1,-26 0 1,51 25 0,-51-25-1,-24 0-15,50 0 16,-1 25-1,25-25 17,25 0-17,-25 0 1,-49 0 0,0 0-1,-1 0 1,1 0-1,-1 0 1,-24 0 0,0 0-1,25 24 1,-26-24 0,1 0 15,0 0-31,0 0 15,0 0 1,-1 0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03.3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21605 5631 0,'25'-25'16,"-1"25"-1,26 0 1,0 0-16,-1 0 15,1 0 1,0 0 15,-1 0-15,1 0 0,-1 0-16,1 0 15,-25 0-15,0 25 31,24-25-15,-24 0 0,25 0-1,-1 0 1,-24 0 0,25 0 15,-26 0-31,1 0 15,25 0 1,-25 24 0,24-24-16,1 0 15,-25 0 1,24 0 15,-24 0-15,50 25-1,-26-25 1,-24 25 0,25-25-1,-26 0 17,26 25-17,-25-25 1,0 0-16,49 0 0,-24 0 15,-26 0 1,26 0 15,-25 0-15,24 0 0,1 0-16,-25 0 15,0 0 1,-1 0-1,1 0 32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06.2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21555 7863 0,'25'0'15,"0"0"64,0 0-64,-1 0 1,1-25-1,0 25-15,0 0 16,25 0 0,-1 0-1,1 0 1,-25 0 0,-1 0-16,1 0 15,25 0 1,-25-25-1,24 25 1,-24 0 15,25 0-15,-26 0 0,51 0-1,-50 0 1,24 0-1,-24 0 1,25 0 0,-26 0-1,26 0 1,-25 0 0,24 0-1,1 0 16,0 0-15,-26 0 0,26 0-1,-25 0 1,25 0 0,-26 0-1,1 0-15,25 0 16,-1 25-1,-24-25 1,25 0 0,-1 0-1,-24 25 1,25-25 0,-25 0-1,24 25 1,-24-25-16,0 0 15,24 0 1,-24 25 15,25-25-15,-25 0 0,-1 0-1,1 0 1,0 0-1,0 0 1,0 0 15,-1 0 47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11.9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16297 12774 0,'24'0'125,"-24"25"-125,25-25 16,0 0 0,0 0-16,0 25 31,24-25-16,-24 25 1,25-25 0,-25 0-1,49 0 1,-49 25 0,24-25-1,1 24 1,0-24-1,-26 0 1,26 0 0,-25 0 15,24 0-15,-24 0-1,25 0 1,-25 25-16,-1-25 15,1 0 1,25 0 0,-25 0-1,24 0 1,1 0 0,-25 0-1,24 0 1,-24 0 15,49-25-15,-49 25-1,50 0 1,-26 0 0,1 0-1,0 0 1,-1 0-1,1 0 1,24-24 0,-49 24-16,49 0 15,1 0 1,-26-25 0,-24 25-1,25 0 1,-1-25-1,1 25 1,-25 0-16,49-25 16,1 0 15,24 25-15,-25-24-1,-24 24 1,24-25-1,26 25 1,-26 0 0,-49 0-16,74 0 15,-49 0 1,-1 0 0,1 0-1,-1 0 1,1 0 15,-25 0-15,24 0-1,-24 0 1,25 0 0,-25 0-16,24 0 15,1 0 1,0 0-1,-1 0 1,-24 0 0,25 0-1,-1 0 1,50 0 15,-49 0-15,0 0-1,-1 0 1,-24 0 0,25 0-1,-1 0 1,75 25 0,-49-25-1,-1 0 1,50 24-1,-50-24 1,-24 0 0,0 25-1,-1-25 1,1 25 0,49 0-1,-49-25 1,49 0 15,-25 25-15,50-25-1,25 0 1,-50 0 0,-24 0-1,-26 0 1,1 0-16,25 24 15,24-24 1,0 0 0,-49 0-1,24 0 1,-24 25 15,-1-25-15,1 0-1,24 0 1,-49 0 0,25 0-1,-26 0 1,26 0 0,-25 0-1,24 0 1,-24 0-16,0 0 15,0 0 1,24 0 0,-24 0-1,0 0 1,0 0 0,0 0-1,0 0 1,-1 0-1,1 0 1,0 0 15,0 0-15,0 0 0,-1 0 15,1 0 16,0 0-16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14.3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15602 14660 0,'25'0'0,"0"0"15,0 0 1,-1 0 0,1 0-1,0 0 1,25 0-1,-26 0 1,26 0 15,-25 0-15,24 0 0,26 0-1,-1 0 1,-49 0-1,25 0 1,49 0 0,0-25-1,-24 25-15,49 0 16,24-25 0,-73 25 15,-1 0-16,1 0 1,-26 0 0,1 0-1,-25 0 1,49-25 0,-24 25-1,-1 0 1,1-25-1,-1 25 1,26-24 0,-1 24 15,1-25-31,24 25 16,-25 0-1,26-25 1,-26 25-1,25-25 1,-24 25 15,-51-25-31,76 25 16,-26 0 0,25 0-1,-24-24 1,-1 24-1,-49 0 1,49 0 0,-49-25-1,50 25 1,-26 0 0,-24 0-16,25 0 15,-1 0 16,-24 0-15,25 0 0,-1 25-1,-24-25 1,25 24 0,-26 1-1,51 0 1,-1 0-1,-24 0 1,24-25 0,1 0-1,-1 0 1,-49 0 0,25 0-1,-26 24 1,51-24-1,-26 0 1,1 0 15,0 0-15,-26 25 0,26-25-1,-25 0 1,0 0-1,-1 0 1,26 0 0,-25 0-1,0 0 17,-25 25 108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15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17413 14808 0,'0'0'0,"49"0"16,-24 0-16,50 0 15,-50 0 1,24 0-1,1 0 17,49 0-17,-25 0 1,1 0 0,-26 0-1,-24 0-15,0 0 16,49 0-1,50 0 1,-24 0 0,24 0-1,-75 0 1,-24 0 0,25 0-1,-1 0 1,1 0-16,24 0 15,-24 0 1,24 0 0,-24 0-1,24 0 17,1 0-17,-1 0 1,-24 0-1,49-24 1,-49-1 0,-1 25-1,1 0 1,-25-25 0,24 25-1,-24 0 1,0 0-16,0 0 47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17.2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24532 14560 0,'0'0'0,"74"0"0,-49 0 16,25 0-1,49 0 1,-50 0-16,26 0 31,-1 0-15,-24 0-1,24 0 1,26 0 0,-26 0-16,0 0 15,26 0 16,-51 0-31,-24 0 16,25 0-16,49 0 16,-50 0-1,1 0 1,-25 0 0,24 0 15,-73 0 94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18.8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24185 14610 0,'24'0'78,"1"0"-47,0 0-31,0 0 16,74 0-1,-25-25 1,1 25-1,-50 0 1,-1 0 0,1 0-1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23.50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15503 17983 0,'25'0'63,"0"0"-48,-1 0-15,1 0 32,0 0-32,0 0 15,0 0-15,24 0 16,1 0 0,49 0-1,-25 0 16,26 0-31,-1-24 16,-25-1 0,1 0-1,-1 25 1,-24-25 0,24 25-1,1-25-15,-1 25 16,-24-24-1,24 24 1,25-25 0,0 25-1,1-25 17,-1 25-17,0 0 1,50 0-1,0 0 1,-25 0 0,-25 0-1,-25 0 1,-49 0-16,0 0 16,74 0-1,0 0 1,-24 25-1,24-25 17,0 0-17,-49 0 1,-1 0 0,26 25-1,-1-1 1,-49-24-16,50 0 15,-1 25 1,0 0 0,-24 0-1,0 0 1,98 24 0,26-24 15,-25 0-16,0 0 1,-75-25 0,-24 0-1,49 0 1,0 0 0,0 0-1,-49 0 1,49 0-1,-49 0 1,-1 0 0,1 24-1,24-24 1,-49 0 0,25 0-1,-25 0 1,24 0-1,1 0 17,-1 0-17,1 0 1,-25 0 0,0 0-1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24.4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16669 18083 0,'0'0'0,"25"0"15,49 0-15,25 0 16,-24 0-16,173 0 16,-25-25 15,0-25-15,-24 50-1,-51 0 1,26 0-1,-25 0 1,0 0 0,-25 0-1,-25 0 1,-49 0-16,-1 0 16,1 0-1,-1 0 1,-24 0 15,0 0 47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1:07.85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9500 3646 0,'50'0'78,"-25"0"-78,49 0 16,100 25 0,-1 0-1,-24-25 1,25 0-1,-1 0 1,26 0 0,-1 0 15,-99 0-31,-24 0 16,148 0-1,-49 0 1,-50 0-1,25-25 1,-75 0-16,-24 25 31,74-25-15,-75 25 0,1 0-1,-1 0 1,1-24-1,0 24 1,-1 0 0,51 0-1,-26-25 1,0 25 0,26 0-1,-1 0 16,0 0-15,-25 0 0,26 0-1,-1 25 1,-50-25-16,1 24 31,0-24-15,123 25-1,-24 25 1,-50 0 0,-49-50-1,0 0 17,-50 24 61,-50-24-77,0 0 0,-123 0-1,24 0 1,-50-49-1,51 49 1,24-25 15,24 25-15,-24 0 0,-24 0-1,73 0-15,-74 0 0,0 0 16,50 0 15,0 0-15,0 0-1,24 0 1,-73 0-16,48 0 31,-24 0-15,25 25-1,0-25 1,0 0 0,-1 25-1,51-25 1,24 0 0,0 0-1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25.8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24160 17810 0,'25'0'32,"24"0"-17,1 0 1,-1 0-1,26 0 1,-1 0 0,1 0-1,-51 0-15,26 0 16,24 0 0,-24 0-1,0 0 1,24 0 15,-49 25-15,25-25-1,-1 0 1,26 24 0,-26-24-1,26 0 1,-51 25-1,1-25 1,0 0 0,0 0-1,0 0 1,-1 0 0,1 0 15,25 25-16,-25-25 1,24 25 0,-24-25-1,0 0 1,0 0 0,-1 0 15,1 0-16,0 25 1,0-25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29.0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4415 13965 0,'25'0'94,"0"0"-79,0 0 1,-1 0 0,26 0-1,0 0 1,-1 0 0,1 0-1,-1 0 16,-24 0-15,25 0 0,-25 0-1,24 0-15,1 0 16,0 0 0,-26 0-1,26 0 1,-25 0-1,0 0 1,24 0 0,-24 0-1,49 0 1,-49 0 0,25 0-1,-1 0 1,1 0-1,24 0 1,1-25 15,-1 25-15,-24-25 0,-25 25-16,24 0 15,-24 0 1,0 0-1,25 0 1,-1 0 0,-24 0-1,25 0 1,-26 0 15,-48 0 79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30.8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4514 14585 0,'25'0'31,"0"0"-15,0 25-1,0-25 1,24 0 0,26 0-1,-1 0 1,-24 25 0,49-25-1,-25 25 1,-24-25-1,0 24 1,-1-24 0,26 25-1,24-25 1,-25 0 0,-24 0-16,-1 0 15,51 0 1,-1 0-1,25 0 17,-50 0-17,-24 0 1,24 0 0,1 0-1,-1 0 1,-49 0-1,25 0 1,-26 0 0,1 0-1,25 0 1,-1 0 0,-24 0-1,25 0 1,-25 0-1,24 0 1,-24 0 0,0 0 15,0 0-15,-1 0-1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35.2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4490 15354 0,'24'0'218,"1"0"-202,0 0 0,0 0-1,24 0 1,1 0-1,-25 0 1,0 0 0,24 0-1,1 0 1,-25 0 0,0 0-1,24 0 1,1 0-1,-1-25 1,-24 25 0,25 0-1,-25 0 1,-1 0 0,26 0 15,-25 0-16,0 0-15,24 0 16,1 0 0,-1 0-1,1 0 1,-25 0 0,49 0-1,1-25 1,-51 25-16,76 0 15,-1 0 1,-25 0 15,1 0-15,-26 0 0,1 0-1,24-24 1,26 24-1,-51 0 1,26 0 0,-26 0-1,1 0 1,-1 0 0,-24 0-1,25 0 1,-25 0-1,-1 0-15,1 0 16,-50 0 93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36.8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4465 15974 0,'25'0'78,"-1"0"-31,1 0-31,0 0-16,0 0 15,24-25 17,-24 25-17,25 0-15,-1 0 16,-24 0-1,25 0 1,0-24 0,-26 24 15,1 0-31,50 0 16,-1 0-1,25 0 1,-49 0-1,-1 0 17,-24 0-17,0 0-15,0 0 16,0 0 0,-1 0-16,26 0 15,0 0 1,-26 0 15,26 0-31,-25 0 16,24-25-1,-24 25 1,25 0 0,-25 0 30,-1 0 17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43.3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4366 18058 0,'24'0'141,"1"0"-126,0 0 1,25 0 0,-26 0-1,26 0 1,0 0-1,-1 0 1,-24 0-16,25 0 16,-1 0-1,-24 0 1,25 0 0,-25 0-1,24 0 1,-24 0-1,25 0 1,-26 0 0,1 0-16,0 0 15,25 0 1,-26 0 15,26 0-15,-25 0-1,24 0 1,1 0 0,-25 0-1,24 0 1,1 0 0,0 0-1,-1 0 1,1 0-1,-25 0 1,24 0 15,1 0-15,-1 0 0,1 0-1,0 0 1,-1 0-1,1 0 1,0 0 0,-26 0-1,1 0 1,50 0 0,-51 0-1,26 0 1,-25 0 15,24 0-15,-24 0-1,25 0 1,-1 0 0,-24 0-1,0 0 1,25 0-1,-26 0 1,1 0 0,0 0 15,-25 25-15,25-25-1,0 0 32,-1 0 0,1 0-31,0 0-1,0 0 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3:30.7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5730 1960 0,'25'0'31,"-1"0"-15,1 0 30,0 24 1,0-24-15,0 0-1,0 0 0,-1 0 0,-24 25-31,25-25 32,0 0-1,0 0 0,0 0-15,-1 0-1,1 25 1,0-25 15,0 0-15,0 0 15,-1 0-15,1 0-1,-25 25 1,50-25 0,-25 0-1,-1 0 1,1 0 15,0 0-15,0 0-1,24 0 1,-24 25 0,25-25-1,-25 0 1,24 0-1,-24 0 1,25 0 0,-26 0-1,1 0 1,0 0-16,0 0 31,0 0-15,-1 0-1,1 0 1,0 0 0,0 0-1,0 0 1,0 0-16,-1 0 31,1 0-15,0 0-1,0 0 17,0 0-17,-1 0 1,1 0 0,0 0 15,0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3:32.8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9550 1612 0,'25'0'63,"-1"0"-16,1 0-32,0 25 17,0-25-17,-25 25-15,25-25 16,-1 0 0,1 0-1,25 0 16,-25 0-15,-1 0 0,1 0-1,0 0 17,0 0-1,0 0 0,-1 0-15,1 0-1,0 0 1,0 0 0,0 0-1,0 0 1,-1 0-1,1 0-15,0 0 16,0 0 15,24 0-15,-24 0 0,25 0 15,-25 0-16,-1 0-15,1 0 16,0 0 0,0 0-1,0 25 1,-1-25 15,1 0 32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3:37.2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12824 2431 0,'25'0'203,"0"0"-187,-1 0-1,1 0-15,0 0 16,0 0-1,0 0 1,-1 0 0,26 0-1,-25 0 1,24 25 0,-24-25-1,0 0 1,0 0-16,0 0 15,24 0 17,-24 0-17,0 0 1,0 0 0,0 0-1,-1 0 1,1 0-1,0 0 1,0 0 0,0 24-1,-1-24 1,1 0 0,0 0 15,0 0-16,0 0 1,-1 0 0,26 0-1,-25 0 1,0 0 0,-1 0-1,1 0 1,25 0-1,-25 0 1,24 0 0,-24 0-1,25 0 1,-1 0 0,-24 0-1,0 0 1,0 0-1,-1 0 17,1 0-17,0 0 1,25 0 0,-26 0-1,26 0 1,0 0-1,-25 0 17,-1 0-17,26 0 1,-25 0 0,24 0 15,-24 0-16,0 0 1,0 0 0,0 0-1,-1 0 1,26 0 0,0 0-1,-26 0 1,1 0-1,0 0 1,0 0 0,0 0 15,24 0-15,-24 0-1,0 0 1,0 0-16,-1 0 15,1 0 1,25 0 0,-25 0-1,-1 0 1,1 0 15,0 0-31,0 0 16,0 0-1,-1 0 1,1 0 0,0 0-1,0 0 1,0 0 0,0 0 15,24 0-16,-24 0 1,25 0 0,-1 0-1,-24 0 1,25 0 0,-26 0-1,1 0 1,25 0-1,-1 0 1,1 0 0,-25 0 15,24 0-15,-24 0-1,0 0 1,25 0-1,-26 0 1,1 0-16,25 0 16,-25 0-1,-1 0 1,26 0 0,-25 0-1,24 0 1,-24 0 15,25 0-15,0 0-1,-1 0 1,-24 0 0,0 0-1,24 0 1,1 0-1,-25 0 1,24 0 0,-24 0-1,0 0-15,0 0 16,24 0 0,-24 0-1,25 0 1,-1 0-1,-24 0 1,25 0 0,-25 0-16,-1 0 31,26 0-15,-25 0-1,24 0 1,-24 0-1,25 0 1,-25 0 0,24 0-1,-24 0-15,0 0 16,24 0 0,-24 0-1,0 0 1,25 0 15,-25 0-15,-1 0-1,26 0 1,-25 0 0,24 0-1,-24 0 1,25 0-1,-1 0 1,-24 0 0,0 0-1,25 0 1,-26-24 0,26 24-1,-25 0 1,24 0-1,-24 0 1,25 0 0,-25 0 15,-1 0-15,1 0-1,0-25 1,0 25 15,0 0-15,-1 0-1,1 0 95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3:39.5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20637 1687 0,'25'0'78,"0"0"-62,0 0-1,0 0 1,0 0 0,-1 0-1,1 0-15,25 0 16,-25 0 0,24 0-1,-24 0 1,0 0 15,0 0-31,-1 0 16,26 0-1,-25 0-15,0 0 32,24 0-32,-24 0 31,0 0-16,0 0 1,-1 0 0,1 0 15,0 0 0,0 0-15,0 0-1,-1 0 48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1:13.0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8260 9674 0,'25'0'32,"0"-25"-32,-1 25 15,1 0 1,0-25 0,25 25-1,-26 0-15,1 0 16,25 0-1,49 0 1,0 0 0,50 0-1,0 0 1,-75 0-16,100 0 16,-50 0 15,0 0-16,50 0 1,-50 0 0,24 0-1,-23 0 1,-1 0 0,0 0-1,-25-25 1,0 25-1,50 0 1,-50-24 0,0 24-1,0 0 1,1 0 0,-1 0-1,25 0 1,50 0-1,-75 0 17,25 24-17,0 1 1,0-25 0,-50 25-1,1-25 1,24 0-1,25 0 1,-25 25 0,-74-25-1,25 0 1,-1 0 0,26 0 15,-1 0-16,-24 25 1,24-25 0,-49 0-16,49 0 15,1 0 1,24 0 0,50 0-1,-100 24-15,26-24 16,24 0-1,50 25 1,0-25 0,99 50-1,-124-25 1,-75-25 0,50 24-1,-74-24 1,0 0-1,0 0 17,0 0-17,0 0 32,-1 0-16,1 0 1,0 0-1,-25 25 110,-25-25-141,-24 25 0,-26 25 15,-123-26 1,-26 1-1,1-25 1,50 25 0,49-25 15,49 0-15,26 0-1,-26 0 1,-123 0-1,98-25 1,1 25 0,0 0-1,0 0 1,0 0 0,-1 0-1,-48 0 1,48 0-1,26 0 1,-50 25 0,-25-25-1,25 0 1,0 0 0,74 0-16,-74 0 31,0 0-16,-25 0 1,-24 0 0,24 0-1,50 0 1,24 0 0,26 0-1,-26 0 1,1 0-16,-50 0 15,-25-25 1,25 0 0,25 25 15,0 0-15,-75-24-1,0-1 1,50 25-1,0 0 1,50 0 0,24 0-1,26 0 1,-26 0 0,25 0-1,-25 0 1,1 0-1,-100 0 1,0 0 0,25 0-1,75-25 1,-1 25 0,25 0-1,-24 0 1,24 0 15,25-25 32,74 0-48,25 25-15,323-49 31,-124 24-15,-50-25 0,-25 26-1,-25-1 1,26 0 0,-1 25 15,0-25-16,50 25 1,-99-49 0,-26 49-16,-23 0 15,-51 0 17,-24 0-17,49 0 1,-50 0-1,-24 0-15,0 24 32,25-24-17,-50 25 17,24 25-17,-24-25 1,0-1-16,0 1 15,0 0 1,0 0 0,-24 0-1,-1-25-15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3:41.2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22027 1984 0,'24'0'141,"1"0"-125,0 0-1,0 0-15,0 0 32,-1 0-17,1 0-15,0 0 16,0 0-1,0 0 1,-1 0 0,26 0-1,-25 0 1,24 0 0,-24 0-1,25 0 1,-1 0-1,-24 0 1,0 0 0,25 0-1,-26 0 1,1 0 0,25 0-1,-25 0 16,24 0-15,1 0 0,0 0-1,-26 0 1,26 0 0,-25 0-1,24 0 1,1 0-1,-25 0 1,0 0 0,24 0-1,-24 0 17,0 0-17,0 0 1,-1 0-1,1 0 32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3:43.4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21803 2927 0,'25'0'110,"0"0"-79,0 0-15,0 0-1,24 0 1,-24 0-1,25 0-15,-26 0 16,26 25 15,-25-25-15,0 0 0,-1 0-16,26 0 15,-25 0 1,24 0 15,-24 0-15,0 0-1,25 0 1,-26 0 0,26 0-16,0 0 15,-26 0 16,26 0-15,-25 0 0,0 0-1,-1 0 1,26 0 0,-25 0-1,0 0 16,49-25-15,-49 25 0,25 0-16,-26 0 15,1 0 1,25-25 15,-25 25-15,-1 0-1,1 0-15,25 0 0,-25 0 16,-1 0 0,1 0 15,0 0-15,0 0-1,0 0 1,-1-25-1,1 25 1,0 0 0,0 0-1,0 0 1,-1 0 0,1 0-16,0 0 15,0 0 63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3:49.6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24085 1339 0,'0'25'47,"0"0"31,0 0-47,0 0-15,0-1-1,0 1 1,0 0 15,0 0-15,0 0-16,0-1 15,0 1 1,0 0 0,0 0-1,0 0-15,0 0 32,0-1-17,0 1 16,0 0-31,0 0 32,0 0-17,0-1 1,0 1-16,0 0 16,0 0-1,0 0 1,0-1-1,0 1 1,0 0 0,0 0-1,0 0 1,-24-25 0,24 24-16,0 1 31,0 0-16,0 0 1,0 24 0,0-24-1,0 25 1,0-25 0,0-1-1,0 1 1,0 0-16,0 0 15,0 0 1,0-1 0,0 26-1,0-25 1,0 0 0,0-1-1,0 1 1,0 0-1,0 0 17,0 0-17,24-25 1,-24 49 0,0-24 15,0 0-16,0 0 1,0 0 0,0-1 15,0 1-15,0 0-16,0 0 31,0 0-16,0-1 1,0 1 0,0 0-1,0 0 1,0 0 0,0-1-1,0 1 1,0 0-1,0 0 1,0 0 0,0-1-1,0 1 1,0 0 15,0 0 0,0 0 32,0-1-47,0 1 15,0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3:51.1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24457 2084 0,'0'24'109,"0"1"-93,0 0-16,0 0 16,0 0-1,0 24 1,0 1 0,0-1-1,0-24 1,0 25-1,0-1 1,0-24 0,0 0-1,0 0 1,0 0 15,0-1 32,0 1-32,0 0 0,0 0 16,0 0-16,0 0 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3:54.2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25102 3398 0,'0'-25'94,"0"1"-63,0-1 0,0 0-31,25 25 16,-25-50-1,0 26-15,0-1 16,0 0 0,0-25-1,0 26 16,0-1-15,0 0 0,0-25-1,0 26 1,0-1 0,0-25-1,0 25 1,0 1-1,0-26 1,0 0 15,0 26-31,0-1 16,0 0 0,0-25-1,0 25 1,0-24-1,0 24 1,0 0 31,0 0-31,0 1-1,0-1-15,0 0 16,0 0-1,0 0 1,0 1 0,0-26-1,0 0 1,0 26 0,0-26-1,0 25 16,0 0-31,-25 1 16,25-1 0,0 0-1,0 0 1,0 0 0,0 1-1,0-1 1,0 0-1,-24 0 1,24-24 15,0 24-15,0 0 0,0 0-1,0 0 1,0 1-1,0-1 1,0 0 15,0 0-15,0 0 15,-25 25-15,25-25-1,0 1 1,0-1 15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3:56.8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26814 3150 0,'0'-25'125,"0"1"-109,0-1 0,25 0-1,-25 0 1,0 0-1,0 1-15,24-1 0,-24 0 16,0-25 15,0 26-15,0-26 0,0 25-1,0-24 1,0 24-1,0-25 17,0 25-17,0-24 1,0 24 0,0 0-16,0 0 0,0 0 15,0-24 1,0 24-1,0-25 17,0 26-17,0-1-15,-24-50 16,24 51 0,0-1 15,0 0-16,0 0 1,0 0 0,0-24-1,0 24 1,0-25 15,0 1-15,0 24-1,0 0-15,0 0 16,-25 1 0,25-1 31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3:59.1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27682 3497 0,'0'-24'63,"0"-1"-48,0 0 1,0 0 0,0 0-1,0 1 1,0-1 15,0 0-15,0 0-1,0 0-15,0 1 16,0-1 0,0 0-1,0-25 1,0 26-1,0-1 1,0 0 0,0-25-1,0 26 17,0-1-32,0 0 15,0 0 1,0-24-1,0 24 1,0 0-16,0-25 16,0 26 15,0-26-15,0 25-1,0-25 1,0 26-1,0-26 1,0 0 0,-25 1-1,25 24 1,0-25 0,0 1-1,0 24 1,0-25 15,0 26-15,0-26-1,0 25 1,-25 0 0,25 1-16,0-1 15,0-25 1,0 25-1,0 1 1,0-1 0,0-25-1,0 1 1,0-1 0,0 25-1,0 0 1,0 1-1,0-1 1,0 0 0,0 0 15,0 0 0,0 0-15,0 1-1,0-1 1,0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4:02.5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29170 1488 0,'25'0'31,"0"0"16,0 0-32,0 0 1,-1 0-16,1 0 31,25 0-15,-25 25 0,24-25-1,-24 0 1,25 0-1,-26 0 1,1 0 15,0 0-31,0 0 16,24 0 0,-24 0-1,25 0-15,-1 25 31,-24-25-15,0 0 0,25 0-1,-1 0 1,-24 0-16,25 0 16,-26 0 15,26 0-16,-25 25 1,24-25 0,-24 0-1,50 0 1,-50 0 0,24 0 15,-24 0-16,25 0 1,-1 24-16,-24-24 16,25 0-1,-26 0 17,51 0-17,-50 25 1,24-25-1,-24 0 1,0 0 0,0 0 15,-1 0-15,26 0-1,0 0-15,-26 0 16,1 0-1,0 0 17,25 0-17,-26 0 1,1 0-16,0 0 0,25 0 16,-26 0-1,26 0 16,-25 0-15,25 0 0,-26 0-1,26 0 1,-25 0 0,24 0-1,-24 0 1,0 0-1,25-25 1,-26 25-16,26 0 16,-25 0-1,0 0 1,-1 0 0,1 0-1,0 0 16,0 0-15,0 0 0,-1 0 15,1 0-15,0 0-1,0 0 16,0 0 1,-1 0 108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4:06.2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1687 11633 0,'25'0'110,"-1"0"-79,1 0-15,0 0 15,0 0-16,0 0 1,-1 0 0,1 0-16,0 0 15,25 0 17,-1 0-17,-24 0 1,25 0-1,-26 0 1,26 0 0,-25 0-1,0 0 1,-1 0 0,1 0-1,0 0 1,0 0-1,24 0 1,-24 0 0,50 0-1,-26-24 1,1 24 0,-1 0-1,1-25 1,0 25-1,-1 0-15,-24-25 32,25 25-17,-25 0 1,-1 0-16,1 0 16,25 0-1,-25 0 1,-1 0 15,26 0-15,-25 0-1,0-25 1,-1 25 0,1 0-16,0 0 31,0 0-16,0 0 1,-1-25 0,1 25-1,0 0 1,0 0 0,24 0-1,1 0 16,-25 0-15,0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4:08.3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4068 11485 0,'25'0'93,"0"0"-77,-1 0 0,1 0-16,0 0 31,0 0-31,24 0 15,-24 0 1,25-25 0,-25 25-1,-1 0 1,26-25 15,-25 25-15,24 0-1,1-25 1,0 25 0,-1 0-1,-24 0 1,25 0 0,-26 0-1,26 0 1,0 0-1,-1 0 1,-24 0 0,25 0-1,-1 0 1,-24 0 0,25 0-1,-1 0 1,26 0 15,-26 25-15,-24-25-1,25 0 1,-25 0 0,24 0-1,-24 0 1,25 25-1,-1-25 1,1 0 0,-25 0-1,-1 0 1,26 0 15,-25 0-15,24 0-1,-24 0 1,0 0 0,0 0-1,0 0 1,0 0 0,-1 0-1,1 0 16,0 0 1,0 0-17,0 0 110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1:15.1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8458 10220 0,'0'0'0,"25"0"0,0 0 16,0 0-1,24 0-15,51 0 16,48 0 0,26 0-1,-25 0 1,49 0 0,-24-25-1,24 25 1,50-50-1,-74 1 17,-25 49-17,0-25 1,-50 25 0,-49 0-1,-1 0 1,75 0-1,0 0 1,-25 0 0,25 25-1,1-25 1,23 0 0,1 24-1,-50-24-15,1 50 31,-26-25-15,0 0 0,-49-25-1,0 0 1,0 24 0,-25 1 30,0 0-14,0 0-17,-25-25 1,-25 25 0,26-25-16,-125 0 15,0 0 1,-25 0-1,50 0 1,0 0 0,-25-25 15,-24 0-15,-1 0-1,1 25 1,98 0-16,-49 0 15,50 0 1,-50 0 0,0 25-1,0-25 1,24 25 0,1-25-1,50 0-15,-1 0 16,-24 0 15,-1 0-15,1 0-1,-1 0 1,51 0 0,-26 0-1,25 0 1,0 0 46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4:12.1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6672 11162 0,'25'0'94,"0"0"-78,0 0 15,0 0 0,-1 0 0,1 0-15,0 0 0,0 0-1,0 0 1,0 0-1,-1 0-15,1 0 16,0 0-16,0 0 16,0 25 15,24-25-15,1 0-1,-25 0-15,24 0 16,-24 0-1,0 0 17,49 0-17,-49 0 1,25 0 0,-26 0-1,1 0 1,0 0 15,25 0-15,-26 0-1,1 0 1,0 0 0,25 0-1,-26 0 1,1 0 15,0 0 0,0 0-15,0 0 0,-1 0 15,1 0 0,0 0-15,0 0 31,-25 25-16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4:17.4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8657 10790 0,'25'0'297,"-1"0"-281,1 0-1,0 0 1,0 0-16,0 0 0,-1 0 16,1 0-1,25 0 16,-25 0-15,-1 0 0,26 0-1,-25 0 1,0 0 0,24 0-1,-24 0 16,25 0-15,-25 0-16,-1 0 16,1 0-1,0 0 1,0 0 15,24 0-15,1 0-16,-25 0 31,24 0-15,-24 0-16,25 0 31,-1 0-15,1 0-1,-25 0 1,24 0-1,-24 0 1,25 0 0,-25 0 15,24 0-31,1 0 16,-25 0-1,-1 0-15,1 0 16,25 0-1,0 0 17,-26 25-17,26-25 1,-25 0 0,24 0-1,-24 0 1,25 25 15,-25-25-31,-1 0 0,26 0 16,-25 0-1,24 0 1,-24 0 0,25 0 15,-1 0-16,1 0 1,0 0 0,24 0-1,-24 24 1,-26-24 0,26 0-1,-25 0 1,24 0-1,1 0 1,0 0 0,-26 0-1,26 0 1,-25 0 0,0 0-1,24 0 1,-24 0-1,25 0 1,-1 0 15,1 0-15,-25 0 0,24 0-1,1 0 1,-25 0-1,24 0 1,-24 0 0,25 0-1,-25 0-15,-1 0 16,26 0 0,-25 0-1,0 0 16,-1 0-15,1 0 0,25 0-1,-1 0 17,-24 0-17,0 0 1,0 0-1,0 0 1,-1 0 15,1 0 1,0 0-17,0 0 1,0 0-1,0 0 1,-1 0 15,1 0-31,0 0 16,0 0 0,0 0 30,-1 0 79,1 0-109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4:26.6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13271 13171 0,'0'-25'219,"0"1"-188,0-1 0,0 0 0,24 25-15,-24-25 0,0 0 15,0 1 0,0-1 0,0 0-15,0 0 15,0 0 0,0 1 1,0-1-17,0 0 1,0 0 0,0 0 15,0 1-16,0-1 1,0 0 0,0 0-1,0 0 1,0 1 0,0-1-1,0-25 1,25 25-1,-25 1 1,0-1 0,0 0-1,0 0 1,0 0 0,0 1-1,0-1 1,25 25-1,-25-25 17,0 0-17,0 0 1,0 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4:29.23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13643 13122 0,'0'-25'78,"0"0"-63,0 0 1,0 0 0,0 1-1,0-1 1,0-25-1,0 25 1,-25-49 0,25 49-16,0-24 31,0 24-15,0-25-1,0 1 1,25 24-1,-25 0 1,0 0 15,0 0-15,0 1 0,24-1-1,-24 0 1,0-25-16,0 26 15,25-26 17,-25 25-32,0 0 15,0 1 1,0-1 0,0 0 15,0 0-16,0-25 1,0 26 0,25 24-1,-25-50 1,0 25-16,0 0 31,0 1-15,0-1-1,0 0 48,-25 25 109,0 0-141,1 0 172,24 25-203,0 0 16,0-1-1,0 1 1,0 0 0,0 0-16,-25 0 15,25-1 1,0 1 0,0 0 15,0 0-16,0 0 1,0 0 0,0-1-1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4:32.6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17909 11410 0,'25'0'78,"0"0"-47,-1 0-15,1 0-1,0 0 1,0 0-1,0 0-15,24 0 16,1 0 0,-25 0-1,24 0 1,26 0 0,-26 0-1,26 0 1,-26 0-1,-24 0 17,0 0-32,0 0 15,24 0 1,1 0 0,-25 0-1,24 0 1,-24 0-1,0 0 1,25 0 0,-1 0-1,-24 0 1,0 0 0,0 0 15,-1 0-16,1 0 1,0-25 0,0 25 15,0 0 0,-1 0 250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4:34.6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19993 11385 0,'24'0'125,"1"0"-125,0 0 15,0 0 1,0 0-1,-1 0-15,1 0 16,25 25 0,-25-25-1,24 0 1,-24 25 0,0-25-16,24 0 15,-24 0 16,25 0-31,-25 0 16,49 25 0,-49-25-1,24 0 1,-24 0 0,25 0 15,0 0-16,-26 0 1,1 0 0,0 0-1,0 0 1,0 0 0,-1 0-1,1 0 16,0 0-15,0 0 31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4:37.94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23862 11013 0,'0'0'0,"25"0"32,0 0-17,0 0-15,-1 0 16,1 0 0,0 0-1,0 0-15,0 0 16,-1-25-1,26 25 1,-25 0 0,0 0-1,24 0 17,1 0-17,-50-24-15,49 24 16,1 0-1,-25 0 1,24 0-16,-24 0 31,25-25-15,-25 25 0,24 0-1,26 0 16,-51 0-15,26-25 0,-25 25-1,24 0 1,-24 0 0,25 0-1,0 0-15,-1 0 16,-24 0 15,25 0-15,-26 0-1,26 0 1,0 0-16,-26 0 16,26 0 15,-25 0-16,0 0-15,-1 0 16,26 0 0,-25 0-1,0 0 1,-1 0 0,1 0 15,0 0-16,25 0 1,-26 0 0,1 0-1,0 0 17,0 0-17,0 0 32,-1 0 31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4:42.7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27508 12005 0,'25'0'156,"0"0"-109,0 0-16,0 0-15,-1 0 15,1 0-15,0 0-1,0-24 1,0 24-1,-1 0 1,1 0 0,0 0-1,0 0 1,0-25 0,-1 25 15,26 0-16,-25 0 1,0 0 0,-1 0-1,1 0 17,0 0-17,0 0 1,-25-25-1,25 25 1,0 0-16,-1 0 16,1 0 15,0 0-15,0 0-1,0-25 16,-1 25-15,51 0 0,-50-25-1,-1 25 1,1 0 0,25 0-1,-25-24 1,-1 24-16,1 0 15,0 0 1,25 0 0,-1 0-1,-24-25 1,0 25 0,0 0-1,24 0 16,-24 0-15,0 0 0,24 0-1,1 0 1,-25 0 0,0 0-1,24 0 1,1 0-1,-25 0 1,0 0 0,24 0-1,-24 0 1,49 0 15,-49 0-15,25 0-1,-25 0 1,24 0 0,-24 0-16,25 0 31,-26 0-31,1 0 16,25 0-1,-25 0 1,24 0-1,-24 0 1,25 0 15,-26 0-15,26 0 0,0 0-16,-26 0 15,1 0-15,25 0 16,-25 0-16,24 0 31,-24 0-15,25 0-1,-1 0 1,-24 0 0,25 0-16,-25 0 15,-1 0 1,26 0-1,0 0 1,-26-25 0,26 25-1,-25 0 1,24 0 0,-24 0 15,50-25-16,-51 25 1,26 0 0,-25 0-16,24 0 15,-24 0 17,25 0-17,-1 0 1,-24 0-1,0 0 1,25 0 0,-1 0-1,-24 0 17,25 0-17,-26 0 1,1 0-16,25 0 15,0 0 1,-26 0 15,1 0 1,0 0-32,-25 25 78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5:17.8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6747 10195 0,'25'0'218,"-1"0"-202,1 0 31,0 0-32,25 0 1,-25 0 0,24 0-1,-24 0 1,25 0 0,-26 0-16,1 0 15,0 0 1,25 0-1,-26 0 1,1 0 0,25 0-1,-25 0 1,24 0 0,1 0-1,-25 0 1,24 0-1,-24 0 17,25 0-17,-1 0 1,-24 0 0,0 0-1,24 0 1,1 0-1,0 0 1,-26 0 0,26 0-1,-25 0 1,24 0 0,-24 0 15,0-25-31,0 25 15,0 0-15,24 0 16,-24 0 0,25 0-1,-1 0 1,-24 0 0,25 0-1,-25 0 1,24 0-1,1 0 1,-1 0 0,-24 0-16,0 0 15,25 0 1,-26 0 0,26 0 15,-25 0-31,0 0 15,24 0 17,1 0-17,-1 0 1,1 0 0,0 0-1,-1 0 1,-24 0-1,50 0 1,-1 0 0,-24 0-1,-1 0 1,-24 25 0,25-25 15,-1 0-16,-24 0 1,25 0 0,-1 0-1,-24 0 1,25 0 0,49 0-1,-50 0 1,1 0-1,-25 0 1,24 0 0,26 0 15,-1 25-15,-24-25-1,24 0 1,-24 24-1,24-24 1,-24 0 0,0 0-1,-1 0 1,-24 0 0,49 0-1,-24 0 1,-25 0-1,24 0 1,1 0 0,-25 25-1,24-25 1,26 0 0,-50 0-1,74 0 16,-25 0-15,25 0 0,1 25-1,-1-25 1,-25 25 0,-24-25-1,24 0 1,-24 25-1,49-25 1,-24 24 0,24-24-1,-25 25 17,-24 0-17,-1-25 1,1 0-1,24 0 1,-24 25 0,25-25-16,-26 0 31,-24 0-15,25 0-1,24 0 1,-24 0-1,-26 0-15,26 0 16,-25 0 15,24-25-15,1 25 0,-25 0-1,24-25 1,1 25-16,-25 0 31,24 0-15,1-25-1,0 25 1,-26-24 0,26 24-16,-25 0 31,24 0-16,-24 0 1,0 0 0,25 0-1,-25 0 1,-1 0 15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5:20.8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6672 11584 0,'25'0'15,"0"0"1,0 0 0,24 0-1,-24 0 1,0 0-1,0 0 1,49 0 0,-24 0-1,-50 25 1,50-25-16,-26 0 16,26 0-1,0 24 1,-1-24 15,1 0-31,-1 0 16,-24 0-1,50 0 1,24 0 0,-25 0-1,-24 0 1,24 0-1,-24 0 1,24 0 0,50 0-1,-49 0 1,-1 0 15,1 0-15,24 25-1,0-25 1,0 0 0,0 0-1,1 0 1,-76 0-16,51 0 16,24 0-1,-25 0 1,51 0-1,-51 0 1,-24 0 15,24 0-15,0 0 0,26 0-1,-1 0 1,-74 0-16,74 0 15,25 0 1,0 0 0,-50 0-1,1 0 1,24 0 0,75 0-1,-100 0 1,25 0-1,0 0 1,-24 0 0,-1 0-1,1 0 1,24 0 15,25 0-15,-50 0-1,-24 0 1,0 0 0,24 0-1,0-25 1,-24 25 0,24 0-1,-49 0 1,25 0-1,-25 0-15,24 0 16,1 0 15,-25 0-15,24 0 0,-24 0-1,49 0 1,-24 0-1,24 0 1,1-24 0,-26 24-1,-24 0 1,50 0 0,-1 0-1,25 0 16,-49-25-15,0 25 0,-26 0-1,26 0 1,-25 0 0,24 0-1,-24 0 1,0 0-1,0 0 1,0 0 0,-1 0-16,1 0 15,0 0 173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1:20.0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20935 7813 0,'25'0'31,"25"0"-16,-26 0-15,125 0 16,25 0 0,-1 25 15,1-25-15,-25 0-1,25 0 1,-50 25-1,-75-25-15,75 0 16,-49 25 0,24 0-1,-25-25 1,1 24 0,-1-24-1,-24 0 1,49 25 15,-25-25-15,-24 0-1,0 0 1,24 0 0,0 0-1,-24 0 1,49 0-1,25 0 1,-99 0 0,25 0-16,49-25 15,0 25 1,0 0 0,1 0-1,73-24 1,1-1-1,-25 25 1,-1-25 0,26 0 15,-100 0-31,100 1 16,0-26-1,-25 50 1,24-25-1,-24 0 1,-50 25 0,25 0-1,25-24 1,-74 24 0,-1 0-1,0 0 1,-24-25 15,0 25-15,-1 0-1,-24 0 1,0 0 0,0 0-1,-50 0 79,0 0-94,0-25 31,-49 25-15,-25-25-1,-25 25 1,-50-25 0,99 1-16,-98-1 15,24 25 1,25-25 0,25 25-1,-25 0 1,-25 0-1,0 0 1,0 0 0,-24 0-1,49 0 1,24 0 0,-48 0-1,-1 0 1,0 0 15,0 0-15,25 0-1,-25 25 1,25-25 0,25 0-16,-50 25 15,-24-1 1,49-24-1,-25 25 1,0-25 0,25 0-1,-50 0 1,-49 0 15,74 0-15,0 0-1,-24 0 1,24 0 0,-25 0-1,25 0 1,1-25 0,-26 1-1,124 24 1,1 0-1,-26 0 1,50 0 0,-24 0-1,74 24 110,-1-24-125,100 25 16,50 25 0,25-50-1,49 25 1,-25-25-1,0 49 1,0-24 0,-49 0-1,124 24 1,-125-49 0,26 0 15,-50 0-16,24 0 1,1 0 0,-1 0-1,1 0 1,-75 0-16,25 0 31,-24 0-15,24 0-1,-25 0 1,-50 0 0,1 0-1,0 0 17,-1 0-17,26 0 1,-51 0-1,1 0 17,0 0-17,-50 0 126,0 0-141,1 0 16,-1 0 15,0 0-16,0 0 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5:37.0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29914 13742 0,'25'0'125,"0"0"-109,0 0-1,0 0 1,-1-25 0,1 25-1,0 0-15,25 0 16,-26 0 0,1 0-1,25-25 1,-25 25-1,24 0 1,-24 0 0,25 0-1,-25 0 1,24 0 15,-24 0-15,0 0-16,24 0 15,-24 0-15,25 0 16,-25-25 0,24 25 15,1 0-15,-1-24-1,26 24-15,-1 0 16,-24 0-1,-1 0 1,1 0 15,0 0-15,-1 0 0,26 0-1,-1-25 1,-49 25-16,25 0 15,-1 0 17,-24 0-17,25 0-15,-1 0 16,-24 0 0,25 0-1,-26 0 16,26 0-15,0 0 0,-26 0-1,26 0 1,-25 0 0,24 0-1,-24 0 16,0 0-31,25 0 16,-1 25 0,-24-25-1,0 0 1,0 0 31,24 0-32,-24 24 1,0-24 47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5:38.8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29989 13990 0,'25'0'16,"-1"0"-1,1 0 1,0 0-1,49 0 1,-24 0 0,25-25-1,-26 25 1,26-25 0,-26 25-1,1-25 1,-1 25-16,1 0 15,49 0 1,-24 0 0,-26 0 15,26 0-15,-1 0-1,-24 0 1,-1 0-1,1 25 1,-1-25 0,-24 0-16,25 0 15,0 0 1,24 25 0,25 0-1,-49-25 1,-1 25-1,26-25 1,-50 0 0,-1 0-1,1 0 1,25 0 0,-25 0 15,-1 0-16,1 0 1,25 0 15,-25 0-15,-1 0 0,1 0 15,0 0-16,0 0 17,0 0-1,-1 0 0,1 0 0,0 0 16,0 0 31,-25-25 47,25 25-109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5:39.4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31874 13841 0,'0'0'0,"-25"0"16,0 0 0,1 0-1,-1 0 1,-25 0 0,1 0-1,-1 0-15,-74 0 16,0 0 15,-25-25-15,75 25-1,49 0 1,-25 0 0,25 0 62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5:44.0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8830 14089 0,'25'0'62,"0"0"-15,0 0-31,0 0-1,-1 0-15,1 0 16,25 0 0,24 0-1,50-25 1,-24 25 0,-1 0-1,0 0 16,25 0-15,-74-25-16,49 25 16,-25 0-1,25 0 1,-24 0 0,-1 0-1,1 0 1,-26 0-1,1 0 1,0 0-16,74 0 16,-25 0-1,0 0 17,-25 0-17,-24 0 1,0 0-1,24-24 1,-24 24 0,49 0-1,-25 0 1,1-25 0,-1 25-1,25 0 1,1-25-1,-26 25 1,0-25 0,50 25-1,-49-25 1,-26 25 0,26-24-1,-1-1 16,1 0-15,24 0 0,0 25-1,-74 0-15,74 0 16,-49 0 0,49 0-1,-25-25 1,-24 25-1,0 0 1,-1 0 0,26 0-1,-51 0-15,26 0 32,24 0-17,26 0 1,-1 0-1,0 0 1,50 0 0,-25 0-1,25 0 1,0 0 0,24 0-1,-74 0 1,1 25-1,24 0 1,-50-25 0,100 25-1,-25 0 1,-1-25 0,100 24-1,-124-24 16,25 0-15,25 0 0,-25 0-1,0 0 1,-50 0 0,50 0-1,-100 0-15,100 0 16,25 0-1,-75 0 1,0 0 0,0 0-1,1 0 17,73 0-17,-24 0 1,-25 0-1,25 0 1,-25-24 0,50 24-1,-26 0 1,26-25 0,0 25-1,-50 0 1,124 0-1,-75 0 17,-24 0-17,25 0 1,-75-25 0,-25 25-1,50 0 1,-24 0-1,73-25 1,-98 25 0,24 0-1,-25 0 1,1 0 0,-1 0-1,1-25 1,-1 25-1,0 0 1,26 0 0,-51 0-1,1-24 17,-1 24-17,1-25 1,-25 25-1,49 0 1,-24 0 0,49 0-1,0 0-15,50 0 16,-25 0 0,-25 0-1,-24 0 1,-1 0-1,1 0 17,-51 0-17,26 0 1,25 0 0,-26 0-1,1 0 1,-25 0-1,-1 0 17,-48 0 108,-51 0-140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5:46.2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11981 14089 0,'24'0'15,"1"0"1,0 0-16,49 0 16,-49 0-1,0 0-15,0 0 16,25 0 0,-1 0-1,1 25 1,-25-25-1,24 0 1,1 0 0,-1 0 15,1 0-15,-25 0-16,24 0 0,-24 0 15,25 0 1,-1 25-1,1-25 17,24 0-17,1 0 1,-1 0 0,-24 0-1,99 0 1,-75 0-1,75 0 17,0 0-32,0-25 15,-1-25 1,26 25 0,24 1-1,-73-1 16,48 25-15,1-25 0,-25 0-1,24 25 1,-49 0 0,-25 0 15,-24 0-31,99 0 15,-100 0 1,0 0 0,-24 0-1,0 0 1,-26 0 0,1 0 30,0 0-30,0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5:47.3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11609 14238 0,'24'0'15,"1"0"17,0 0-17,0 0-15,0 0 31,-1 0-15,1 0 0,0 0-1,0 0 1,0 0 15,-1 0-15,1-25-1,0 25 1,0 0 0,0 0-1,-1 0 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5:54.1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28004 8632 0,'25'0'110,"0"0"-95,0 0 1,0 0 0,0 0-1,24 0 1,-24 0-1,49 0 1,-24 0 0,0 0-1,-26-25 1,51 25 0,-26 0-1,1-25 1,0 25-1,-1 0 1,-24 0-16,25-24 16,-1 24-1,1 0 1,24-25 0,-24 25 15,-1 0-16,26 0 1,49 0 0,25 0-1,-100 0-15,51 0 16,-51 0 0,26 0-1,-26 0 1,26 0-1,-26 0 1,75 0 0,-74 0 15,24 0-15,-49 0-1,25 0 1,-1 0-1,-24 0 17,0 0-17,0 0 17,-25 25 14,25-25-14,-1 0-17,-24 24 48,25-24-32,0 0 0,-25 25-31,25-25 32,0 25-17,-1-25 1,1 0-1,0 0 95,-25 25-48,-25 0-15,0-25-31,1 24-16,-1-24 31,0 25-15,-25-25-1,26 25 1,-1-25 0,0 0-16,-25 25 15,25 0 1,-24-25-1,24 0 1,-25 0 0,1 0-1,-1 0 1,-24 24 0,24-24-1,25 0 1,-24 0-1,24 0 1,-25 25 0,26-25-16,-1 0 15,-25 0 17,1 0-17,-1 0 1,0 0-1,1 0 1,-1 0 0,1 0-16,-1 0 31,-24 25-15,-1-25-1,-24 0 1,49 0-1,1 0 1,-1 0 15,0 0-15,26 0 0,-26 0-1,25 0 1,-24 0-16,-1 0 31,0 0-15,26 0-1,-26 0 1,25 0 0,-24 0-1,-1-25 16,25 25-15,-24 0 0,24 0-1,-25 0 1,1 0-16,24 0 16,-25 0 15,25 0-16,0 0-15,1 0 16,-26 0 0,25 0-16,-24 0 15,24 0 17,0 0-17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6:05.9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5928 8607 0,'25'0'78,"0"0"-78,0 0 15,24 0 1,26 0 0,74 0-1,-75 50-15,100-50 16,-26 25 0,26-1-1,-50-24 1,25 0-1,0 50 1,49-50 0,-99 0-16,125 0 15,-1 0 1,-25 0 0,26 0-1,-26 25 16,-24-25-15,-1 0 0,1 25-1,0-25 1,-100 24-16,100 1 16,-26-25-1,26 25 1,-25-25-1,25 0 1,-1 0 0,-24 0-1,25 0 17,-26-25-17,-98 25-15,99 0 16,0-25-1,-25 25 1,25 0 0,24 0-1,50 0 1,-24 0 0,173-74-1,-223 49 1,24 0-1,-24 25 1,-25 0 0,0 0-1,75-24 1,-50-1 0,148 25-1,-98 0 16,-1 0-15,-24 0 0,24-25-1,-49 25 1,25-25 0,24 25-1,0 0 1,26 0-1,-100 0 1,25-25 0,24 1-1,-24 24 17,25 0-17,-25 24 1,-1-24-1,-24 25 1,25-25 0,-25 0-1,25 0 1,-50 0 0,-49 0-1,-1 0 1,1 0-1,-25 0-15,49 0 32,-49 0-17,25 0 1,-25 0 0,24 0-1,-24 0 1,25 0-1,-1 0 1,-24 0 0,0 0-1,24 0 1,-24 25 0,25-25-1,-25 0 1,-1 0-1,1 0 17,0 25-17,0-25 1,-50 0 109,0 0-125,0 25 16,-24-25-1,-50 0 1,-50 24-1,25 1 1,-25 0 0,74 0-1,-49 0 1,25-25 0,-25 0-1,0 0 1,-25 0-1,75 0-15,0 0 32,-50 0-17,24 0 1,1 0 0,49 0-16,-24 0 15,-25 0 1,24 0-1,-49-25 17,-24 25-17,-1 0 1,0 0 0,0 0-16,-74 0 15,24 0 16,51 0-15,-1 0 0,0 0-1,25 0-15,0 0 16,74 0 0,-49 0-1,0 0 1,24 0-1,-24 0 1,0 0 0,-25 0-1,0 0 17,25 0-17,74 0-15,0 0 16,50 0 31,25-25-32,-1 0-15,125 25 32,74-25-17,49 25 1,-73-24-1,-1-1 1,0 0 0,-124 25-1,1 0 1,-1-25-16,50 0 16,74 1-16,-49-26 15,-1 25 1,-49 0 15,-25 1-15,-49 24-1,-50-25 32,-25 25-16,-49 0-15,-149 0 0,-25 25-1,-50-25 1,50-25 0,-25 0-1,99 25 16,75 0-31,-25 0 16,25 0 0,0 0-1,24 0 1,50 0 0,-24 0-1,-26 0 1,-49 0-1,50-25 1,49 25 15,50 0 32,0 0-63,49-25 15,25 25-15,174-24 16,50-26 0,-50 25 15,-25 25-15,-75 0-1,-24 0 1,0 0-1,-75 0 1,26-25 0,24 25-16,-75 0 15,1 0 1,-25-24 0,-1 24-1,26 0 1,-75 0 78,0 0-79,1 0 1,-100 0-1,49 0-15,-123 0 16,-26 24 0,1-24-1,-25 0 1,50 0 0,-1 0-1,26 25 1,-51-25-1,1 0 1,-149 0 0,149 0 15,74 0-15,-25 0-1,26 0 1,-26 0-1,0 25 1,25-25 0,-99 25-1,75-25 1,-1 25 0,25-1-1,-24 1 1,24-25-1,0 0 1,0 25 0,100-25-16,-125 25 15,25 24 1,0-24 0,50-25 15,0 25-16,49-25 1,1 0 0,-1 0-1,0 0-15,1 0 16,-1 0 0,25 0-1,50 25 95,0-25-95,74 25-15,-24-1 16,123-24-1,-74 25-15,25-25 16,25 0-16,98 0 16,1 25-1,-49 0 1,73 0 0,26-25-1,-1 0 1,1 0 15,-75-50-15,49 50-1,-148-25-15,198 25 16,-123 0 0,-26 0-1,-24 0 1,-75 0-1,-49 0 1,-1-25 0,-24 25-1,-50 0 79,0 0-94,-148 25 16,-51-25 15,-24 0-15,-74-25-1,24 25 1,1 0-1,24 0 1,-25 0 0,25 0-1,50 0 1,124 0-16,-50 0 16,-25 0-1,26 0 1,-26 0 15,0 0-15,-24 0-1,24 0 1,-24 0 0,-50 0-1,74 0 1,0-24-1,1-1 1,-26 0 0,150 0-1,-75 25 1,74-25 15,-24 1-15,-1 24-1,26-25 1,24 25 0,-74-25-1,24 0 1,1 0 0,-25 1-1,49-1-15,-24 25 16,-26-25-1,1 25 1,0 0 0,49 0-1,1-25 1,-26 25 0,50 0-1,-24-25 1,24 25-16,0 0 31,-49-24-15,49 24-1,-25 0 1,26 0 0,-26 0-1,25 0 1,-24 0-1,-1 0 1,0 0 0,1 0-1,-1 0 1,25 0 15,-24 0-15,-1 0-1,-24 0 1,49 0 0,-49 0-1,49 0 1,-25 0 0,25 0-1,-24 0 1,-1 0-1,-49 0 1,74 0-16,-25 0 16,1 0-1,-1 0 1,1 0 0,-1 0-1,0 0 1,1 0 15,24 0-15,0 0 15,50 24 63,0-24-94,24 25 15,100 0 1,25 25 15,74-50-15,0 24-1,-74 1-15,148-25 16,-49 0 0,-25 25-1,-25 25 1,-24-26 0,-1-24-1,1 0 1,-75 0-1,-25 0 1,-74 0 15,-25 25 16,-75 0-16,1-25-31,-50 25 16,0-25-16,-149 0 16,-74 0-1,-26 0 1,76 0 0,49-25-1,25 25 1,24 0-1,1 0 1,123 0-16,-74 0 16,100 0-1,-1 0 1,-24 0 0,24 0 15,25 0-16,1 0 1,-1 0 0,0 0 46,25 25-31,-25-25 1,0 0 46,1 0-63,-1 0 1,0 0-16,0 0 16,0 0-16,1 0 31,-1 0-15,-25 0-1,25 0 16,1 0 1,24 25 30,-25-25-15,25 24-47,-25 1 31,0 0-15,0-25-16,25 25 16,-25-25-1,25 25 16,0-1 32,0 1-47,0 0-1,25-25 1,25 25-1,0 0 1,49-1-16,0 1 16,-49-25-1,24 0 1,0 0 0,-24 0-1,24 0 1,-49 0-1,0 0 1,0 0 0,0 0 15,49 0-15,0 0-1,26 0-15,73 0 16,1-25-1,-25 25 17,24 0-17,-73 0-15,48 0 16,26 0-16,0 0 16,-1 50-1,-49-50 1,0 0 15,25 25-15,-25-25-1,25 0 1,25 0 0,-75 0-16,75-25 31,49 25-16,-25-25 1,1 25-16,-1-25 16,50 1-1,-25 24 1,1 0 15,-125 0-31,74-25 16,1 0-1,49-25 1,-49 1 0,-50 24-1,-50 0 1,-24 0 15,-25 1-31,0-1 47,-25 0-31,0 0 15,-25 25-15,0-49-1,0 49 1,25-25-16,-25 0 15,1 25 1,-1-25 15,-25 0-31,1 1 16,24 24 0,-25-25-1,1 25 1,-51 0 15,-24 0-31,25 0 16,-50-25-1,0 25 1,-24-25 0,24 25-1,25 0 16,25-25-15,0 25 0,24 0-1,26 0 1,-51-24 0,-49 24-1,25-25 1,0 0-1,75 25-15,-50-25 16,-1 25 0,-48 0-1,-1 0 17,-25-25-17,50 25 1,25 0-1,24 0 1,26 0 0,-75 0-1,49 0 1,1 0 0,0 0-1,24 25 1,0-25-1,1 0 1,-1 0 0,25 25-1,1-25 1,-1 0 15,-25 0 0,25 25-15,-24-25 0,24 0-1,0 0 1,0 0 0,-24 0-1,24 25 1,-25-25-1,1 0 1,24 24 0,-25-24-1,25 0 17,1 0-32,-26 0 15,0 0 1,26 0 15,24 25 0,49 0-15,50-25-16,25 25 16,149-25-1,124 0 1,-25 0-1,-198 0-15,173 49 32,-49-24-17,-50 0 1,-99-25 0,0 25-1,-75 0 1,-24-25-1,-1 0 1,-24 24 0,0-24-16,24 25 15,26-25 1,-50 25 0,-1-25-1,-48 0 110,-51 0-109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6:16.0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6449 5953 0,'0'-25'16,"25"25"-16,0 0 15,24 0 1,26 0-1,-1 0 1,75 25 0,-50 0 15,25-25-15,25 0-1,25 25 1,-1-25-1,-49 0 1,25 0 0,-74 0-16,-26 0 15,-24 0 1,-25 25 46,-25-25-46,0 24-16,-24-24 16,-26 0-16,-24 25 15,-74-25 1,24 0 0,-99 0 15,74-25-16,75 1 1,-25-1 0,49 0-1,26 25 1,-1 0 0,1 0-1,-1 0 1,0 0-1,26 25-15,-26 0 16,0-1 0,26 1 15,-26 0-15,25 0-1,0-25 1,1 25-1,24-1 17,0 1-17,24-25 1,51 0 0,-1 0-1,174 0 1,25 0-1,25 0-15,49 50 32,-198-50-17,0 0 1,-25 0 0,25 0-1,-50 0 1,-50 0-1,-24 0 1,0 0 0,0 0-1,-25 25 48,-50-25-48,-24 0-15,-25 24 16,-150-24 0,-48 0-1,-1 0 1,75 0 0,49 0 15,100-24-31,-75 24 15,25 0 1,74 0 0,1 0-16,24 24 15,-25-24 17,26 25-17,-26 0 1,0 0-1,50 0 32,0-1-31,25-24 15,124 0-15,124 0-16,74 0 15,25-24 1,-248 24 0,124 0-1,-74 0 1,0 0 0,-26 0-16,26 0 15,-25 0 1,-100 0 15,-24 0-15,-50 0 77,-24 0-77,-100 49 0,75-24-16,-26 0 0,-98-25 15,-1 0 1,26 25 15,24-1-15,25 1-1,50 0 1,24 25 0,0-1-1,1-24 1,24 0 0,-25 0-1,1-1 1,24 26-16,0-25 15,-24 0 1,24 24 0,25-24 31,25-25 15,-1 0-62,26 0 16,24 0-1,50 0 1,-24 0 0,-76 0-1,1 0 1,-50 0 140,1 0-156,-1 0 16,0 0-16,-25 0 15,1-25-15,-1 25 16,50-24 62,50-1-62,24 0-16,1 0 15,49 0-15,99 0 16,25 1 15,-25 24-15,-148 0-16,24 0 15,0 0-15,149-50 16,25 25 0,25 0 15,-75 25-31,50 0 16,-1-24-1,299-26 1,-174 0-1,74 50 1,-74 0 0,-75 0-1,-73 0 1,-1 25 0,24 0-1,-24-25 1,-123 0-1,123 0 1,-50 0 0,25 0-1,-49 0 1,-25 0 0,-100 0-1,1 0 1,-25 0-1,24 0 1,-24 0 0,-99 0 46,-1 25-62,-24-25 16,-50 0-16,-148 0 15,-75 0 1,-25 49 0,-75-49-1,1-49 1,74-1 0,0 1-1,-99-1 1,273 25-1,49 0 1,-24 1 15,-1 24-15,-24-25 0,74 0-1,75 0 1,124 0 62,49 1-78,-25-1 16,50 25-16,224-50 15,73 1 1,26 49-1,-125-25 1,-74 0 0,0 0-1,-99 25 1,-50 0-16,-49 0 31,-25 0-15,-50 0 31,-25 0-47,-74 0 15,-223 25 1,-75 0 0,149 0-16,-371-1 15,172-24 1,100 0-1,99 0 1,50-49 15,-25 24-15,74 0 0,26 0-1,123 25-15,0 0 16,-25 0-1,26 0 1,-1 0 0,-25 0-1,1 0 1,-1 0 0,0 0-1,1 0 1,49 25-16,-75 0 15,-24 0 1,49 0 0,1-1-1,49 26 32,0-25-31,25 0-16,74 24 15,75 1 1,123-1 0,100-24-1,0 50 1,-75-26 0,-123-49-1,-100 0 1,-74 0-16,-50 0 78,-49 25-62,-26-25-16,-48 0 15,-200-50 1,-247 1-1,397 49 1,74-25-16,24 25 16,76 0-1,73-25 32,26 0-47,49 25 31,173-49-15,75 49 0,323 0-1,-348 0 1,-124-25 0,-123-25-1,-76 26 1,-24-1 31,-24 25-32,-51-25-15,1 25 16,-100-50 0,25 1-1,50 49 1,74 0-16,-24-25 15,49 0 64,74 25-64,0-25-15,26 1 16,247-26-1,-149 25 1,-123 0 0,-50 25-1,-75 0 48,-49 0-48,-25 0 1,-99 0 0,24 0-1,75 0 1,99 0 0,50 0 46,0-24-62,24-1 16,150-25-1,49 25 17,-124 0-32,25 1 15,-75 24 1,-74 24 31,0 1-47,-25-25 15,-49 75 1,-25-1 0,24-24-1,51-25-15,24 24 16,-25-24-1,25 0 1,25 24 0,24-49-1,125 0 1,74 25 0,149 25-1,0 24 16,-199-49-31,124-25 16,-73 0 0,-1 25-1,0-25 1,0 0 0,-25 0-1,0 0 1,75-50-1,-100 50 1,-24 0 0,-50 0-1,-50 0 1,-49 0 15,-74 0 0,-1 0-15,-25 0-16,-197 50 16,-100-50-1,-25 74 1,-25 1 0,75-75-1,148 0 1,75 0-1,75 24 1,24-24-16,0 0 16,0 25-1,0-25 1,1 0 15,24 25-15,0 0-1,0 0 17,99-1-17,50 1 1,99 25 0,74-50-1,-148 0-15,173 0 0,25-50 31,-25 25-15,-74-24 0,0 24-1,25 25 1,-1 0 0,1 0 15,25 0-16,-150 0-15,150-25 16,-50-24 0,-25 24-1,-25 25-15,25 0 32,0 0-17,74-25 1,-148-25-1,0 26 1,-1-1 15,-24 25-15,25 0 0,-50 0-1,-50 0 1,-24 0-1,-100 0 95,-74 0-95,0 0-15,-273 0 16,-24 0 15,-125 25-15,248-25-16,-99 0 16,25 0-1,-25 0 16,-24 24-15,24-24 0,99 0-1,25-24-15,75 24 16,74 0 0,99 0-1,0 0 1,75 0 62,24-25-62,1 25-16,198-25 31,-75 25-31,199 0 15,173-50-15,-198 1 16,-74 24 0,-75-25-1,1 26 17,24-26-17,-50 25-15,-173 25 16,-50 0 46,-49 0-46,-150 25 0,-123 0-1,-75 24 1,-98 1-1,222-50 1,-248-25 0,224 0-1,123-24-15,100 49 16,49 0 0,26 0-1,73-25 79,1 25-94,24-25 0,26 25 16,-1 0-16,174 0 15,49 0 16,25-25-31,-74-24 16,-50-1 0,-99 25-1,-74 1 1,-25 24 0,-50 0 62,-25 0-78,-98 0 15,-100 0 1,-25 0 0,0 0-1,99 0 1,100 0-1,99 0 110,-1 0-125,51 0 16,-1 0 0,100 0-1,24-25 1,1 0 0,-1 0-1,-49 0 1,-99 25-1,-26 0-15,-73 0 79,-50 25-79,-1 0 15,1 0 1,-174 24-1,0-49 1,50 25 0,149 0-16,24-25 15,50 25 32,25-25-31,0 25-16,49-1 15,125 1 1,272 0 0,-149-25 15,-74 0-15,-74 0-1,-50 0 1,50 0-1,-25 0 1,-50 0 0,-25 0-16,-24 0 15,-25 0 1,24 0 0,26 0-1,49 0 1,-25 0-1,0 0 1,-24 0 0,-1 25-1,-49-25-15,49 0 16,-24 25 0,-25-25 15,-1 0 0,1 24-15,25-24-1,-25 25 1,-1-25 0,-24 25 62,0 0-47,-24 0-31,-26-1 16,-124 1-1,-24 25 1,-50-1-1,0 1 1,25-25 0,123 0-16,-24-25 15,100 24 1,48-24 78,1 0-94,25 0 15,24 0 1,-49 0 0,-25 25 46,-25-25-31,0 0-31,1 0 16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6:28.0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23937 7020 0,'0'-25'0,"24"25"15,1 0 17,0 0 14,0 0-30,0 0 0,-1 0-1,26 0 1,-25 0 0,0 0-1,24 0 1,-24 0-1,49 0 1,1 0 15,-26 0-15,-24 0 0,50-25-1,-26 25 1,26-25-1,-51 25 1,1 0-16,25 0 16,-25 0-1,24 0 1,1 0 0,-25 0-1,24 0 1,1 0-1,-25 0 1,74-24 0,-25 24-1,26 0 1,-51 0 15,1 0-15,-1-25-1,-24 25-15,0 0 16,25-25 0,-26 25-1,1 0 1,50 0 0,-51 0-16,1 0 15,0 0 1,25 0-1,-26 0 1,1 0 15,25 0-15,24 0 0,-24 0-1,-25 0 1,24 25-1,1-25 1,-25 0 0,-25 25-1,25-25 1,-1 0 0,1 0-1,0 0 16,0 0-15,-25 24 0,25-24-1,24 0 1,1 25 0,-25 0-1,24-25 1,-24 25-1,25 0 1,-26-25 0,1 0-16,0 0 31,0 0-15,-25 24 109,-25 1-94,0-25-31,0 25 15,1 0 1,-76 24-16,1-24 31,0-25-15,0 25 0,74-25-16,-74 0 15,0 0 1,-1 0 15,1 0-15,25 0-1,24 0 1,-24 0 0,24 0-1,0 25 1,1-25-1,-1 0 1,-49 0 0,-25 25-1,50-1 1,-26 1 0,1-25 15,25 25-16,-1-25 1,-49 0 0,25 0-1,25 0-15,24 0 32,-24 0-17,24 0 1,0 0-16,-24 25 15,24-25 1,1 0-16,24 0 31,0 0-15,50-25 78,0 0-94,-25 0 15,49 1 1,1-1-16,124-25 16,24 1-1,0 24-15,26-25 16,-51 50 15,-24-25-15,-25 25-1,0-24 1,-25 24 0,-74 0-16,25-25 15,-25 25 16,-1 0-15,1 0 0,0 0-1,-50 0 95,0 25-110,1-1 15,-26-24 1,25 25 0,-124-25-1,-24 25 1,-1 25-1,25-26 1,0-24 0,125 0-1,-51 0 1,26 0 0,-1 0-1,0 0-15,1-24 16,-1 24 15,25 0-15,1 0-1,-1-25 1,-25 25 0,1 0-1,-1 0 1,-24-25 15,24 25-15,0 0-1,1 0-15,-1 0 16,-24 0 0,24-25-1,25 25 16,0 0-31,1 0 16,24-25 93,0 1-93,0-1 0,24 0-16,1 0 15,0 0 1,0 1 0,25-26-1,-1 25-15,-24 0 16,25-24-1,-1 49 1,-24-25 0,25 0 15,-26 25-15,26 0-1,-25 0-15,0 0 16,-1 0 15,1 0-15,0 0-1,0 0-15,0 0 16,-1 0 0,1 0 15,-25 25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1:21.09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20737 7888 0,'25'0'63,"-1"0"-63,26 0 16,99 0-1,24 0 1,-24 0-1,-25 0 1,-99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6:31.7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24011 8781 0,'25'0'47,"0"0"-31,-1 0-1,26-25 1,49 0 0,-74 25-16,25-25 15,24 25-15,75 0 16,-25-24 0,49-1-1,1 25 1,-25 0-1,0-25 1,24 25 0,-24 0-1,-74 0-15,73 0 16,-73 0 0,-25-25-1,-26 25 1,26 0-1,-25 0 17,0 0-17,-50 25 79,0-25-78,0 0-16,-24 25 15,-100 0 1,-50-1 0,-24-24 15,74 0-16,100 25-15,24-25 16,-50 0 0,1 0-1,-25 0 1,-25 0 0,0 25-1,74-25 1,0 0-1,-24 0 1,49 0-16,-49 25 16,24 0 15,1-25-15,24 24-1,0-24 1,0 0-1,0 0 1,50 0 93,0 0-93,49 0-16,-24 0 16,99 0-1,0 0 1,-25 0 0,-25-24 15,25 24-16,-74 0-15,49 0 16,25 0 0,-50 0-1,-24-25 1,24 25 0,1 0-1,-51 0 1,26 0-1,0 0 1,-1 0 0,-24 0 15,25 0-15,-26 0-1,-24 25 173,0-1-173,-24 1 1,-26-25 0,0 25-1,-24 0 1,-50-25-1,0 0 1,-25 0 0,50 0-1,49 0-15,-74 0 16,25 0 0,-25 0-1,-25 0 1,50 0-1,49 0 1,1 0 0,-1 0 15,1 0-15,24 0-1,-25 0 1,1 0-1,24 0 1,0 0 0,0 0-1,-24 0 1,-1 0 0,25 0-1,0 0 1,1 0 31,-1 0-32,0 0 1,0 0 0,0 0-1,25-25 95,-25 25-64,25-25-30,0 0 0,0 1 15,0-1-15,0 0 15,0 0-16,25 25 1,0-49 0,0 24-16,0 25 15,0-25 17,-1 25-17,-24-25 1,25 25-1,0-25 1,0 1 0,0 24 15,24-25-15,1 25-1,-50-25-15,49 25 16,-24 0-16,25 0 31,24 0-15,-49-25-1,0 25 1,49 0 0,-49 0-1,25 0 16,-26 0-15,26 0 0,-25 0-1,0 0 1,24 0-16,-24 0 31,0 0-31,24 0 16,-24 0-1,0 0 17,0 0-32,0 0 15,0 0 1,-1 0 15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6:42.0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13494 10641 0,'25'0'47,"-1"0"-16,1 0-15,25 0-16,-1 0 16,51 0-1,48 0 17,-48 0-17,-1 0 1,0 25-1,50-25 1,-50 0 0,-24 0-1,-1 0 17,-24 0-17,-26 0-15,26 0 16,-25 0-1,0 0 1,-1 0 15,-48 25 157,-1 0-188,-25-1 15,1 1 1,-100 0-16,-25 0 16,124-25-16,-74 25 15,75-25 17,-1 0-17,1 0 1,-26 0-1,26 0 1,24 0 0,0 0-1,75 0 142,-26 0-157,1 0 15,74 0 1,25 0-1,25 0 1,-99 0 0,99 0-1,-50 0-15,-25 0 16,-24-25 0,0 25-1,-1-25 1,1 25 15,-1-25-15,-24 0-16,0 25 15,0 0 1,24-24 0,-24-1 15,25 25-16,-50-25 126,-25 25-125,0 0-16,-24 0 15,-26-25 17,-24 25-17,0-25 1,49 25-16,-49-24 15,25 24 1,-1-25 0,26 0-1,-26 25 1,50-25 0,-24 25-1,24 0 1,-25-25-1,1 25 17,24 0-17,-25 0 1,25 0 0,1 0-1,-1 0 16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6:46.3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24730 10418 0,'25'0'47,"0"0"-32,24-25 1,-24 25 0,25 0-1,24-25 1,50 1 0,-74-1-16,99 0 31,0 25-16,-50 0 1,0 0 0,-25 0-1,75 25 1,0 0 0,0-1-1,-25 1 1,-50-25-1,-24 25 1,-25-25 0,0 0-1,-1 0 1,1 25 0,25-25-1,-25 25 1,24-1-1,-24 1 17,0-25-17,0 25 1,-1 0 0,26 0-1,0-1 1,-26-24-1,-24 25 110,-24-25-109,-26 0-16,0 0 16,-123 0-1,-26 0 1,-24 0 0,25 0-1,-125 0 1,100 0-1,0 0 1,-25 0 0,49 0 15,1 0-15,49 25-1,124-25-15,-49 25 16,49-25-1,-49 0 1,49 0 0,0 0-1,0 25 1,50-25 93,0 0-109,49 24 16,75-24 0,74 25 15,0 0-16,1-25 1,-51 0 0,-24 0-1,25 0 1,-25 0 0,-75 0-16,100 0 15,-1 0 1,-49 0-1,-49 0 1,-1 0 0,1 0 15,-26 0-15,-24 0-16,49 0 15,-24 0 1,-25 0 31,-25 25-16,0 0 31,-25-25-46,0 24 0,-49 1-16,-100 25 15,-49-25 1,-25 24 0,25-49-1,49 25 16,50 0-15,50-25 0,-1 0-1,26 0 1,-26 0 0,50 0-16,1 0 31,-26 0-16,25 0 1,-24 25 0,-1-25-1,25 0-15,-49 24 16,24-24 15,0 0-15,26 0 15,-1 0-15,25 25-16,-25-25 15,0 0 173,0 0-188,1 25 15,-1-25-15,50 0 141,-1 0-141,1 0 16,25 0-1,-25 0-15,24 0 16,26 0 0,-26 0 15,1 0-16,-25 0 1,24 0 0,-24 0-16,0 0 15,0 0 1,0 0 15,24 0-15,-24 0-1,-25-25 64,0 0-48,0 1-16,-25 24-15,0-50 16,-24 25 0,-50 0-1,24 1 17,50 24-32,-24-25 15,-1 0 1,0 0-1,26 25 1,-1-49 15,0 24-15,0 25-16,25-25 16,-25 0-1,25-24 1,0 24 15,0 0-15,0 0-16,0-24 15,50 24 1,-25-25 0,49 1 15,-24 24-16,-25-25 1,24 50 0,1-49-1,24 24 1,-24 0 0,0 25 15,-26-25-31,26 25 15,0 0 1,-1 0 0,-24 0 15,-25 25 188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6:57.5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15875 4440 0,'25'0'156,"0"0"-124,-1 0-32,26 0 31,0 0-16,-1 0 1,50 25 0,1-25-1,24 0 1,-99 0 0,49 0-1,25 0-15,25 0 16,25-25 15,-99 0-31,49 25 31,-74 0-15,-1-25-16,76 25 0,-26 0 16,0 0-1,1 0 1,-26 25 15,51-25-15,24 25-1,25-25 1,-1 0 0,1 25-1,-74-25-15,49 0 16,0 0 15,-25 0-31,0 0 16,-24 0-1,-1-25 1,0 25 0,-24-25-1,74 25 16,-50 0-15,-24 0 0,0 0-1,-1 0 1,26 25 0,-1-25-1,-49 0-15,49 0 16,1 25-1,-26-25 1,1 0 0,0 25-1,-26-25 17,26 0-17,-25 0 1,24 0-1,1 0 1,0 0 0,-26 0-1,26 24 1,-25-24 0,0 0-1,-1 0 1,26 0-1,0 0 1,-26 0 47,1 0-48,-25 25 141,-25-25-140,1 25-16,-1-25 16,-99 25-1,-25 0 17,-25-25-17,26 0 1,-1 0-1,74 0 1,-24 0 0,0 0-1,-50 24 1,25-24 0,0 25-1,74 0-15,-24-25 16,-75 25-1,-25 0 1,26-1 0,48-24-1,-24 0 1,0 25 0,-24-25-1,48 0 16,-98 0-15,49 0 0,50 0-1,24 0 1,26 0 0,-26 0-1,26 0 1,-1 0-1,-24 0 1,24 0 0,25 0-1,-24 0 17,24 0-17,-25 0 1,26 0-1,-1 0 1,0 0 0,0 0 31,0 0-32,1 0-15,-1 0 16,0 0-1,0 0 17,-25 0-17,26 0 1,-1 0 0,0 0-1,0 0 1,-24 25-1,-1-25 1,25 0 0,50 0 93,-25-25-93,25 0-1,0 25-15,49-49 32,25 24-17,1-25 1,24 50-1,-75-24-15,100-1 16,0 25 0,-25 0-1,-75 0 1,1 0 0,0 0-1,-26 0 1,1 0-1,0 0 32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7:01.5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15999 8384 0,'25'0'78,"0"0"-63,-1 0-15,26 0 32,-25 0-32,99 0 15,0 0 1,0-25-1,0 25-15,50 0 32,-50 0-17,24 0 1,-48 0 0,-1 0-1,-25 0 1,-49 0-16,74 0 31,1 25-15,-1-25-1,25 25 1,-25-25 0,25 0-16,-25 0 15,0 25 16,25-25-15,-24 24 0,-26-24-1,25 0 1,75 0 0,-25 0-1,24 0 16,51 0-15,-100 0 0,-50 0-16,-24 0 15,49 0 1,-49-24 15,-1 24-15,1 0-1,-1-25 1,26 25 0,-26 0-1,1 0 17,-25 0-17,24 0 1,1 0-16,-25-25 15,24 25 1,-24 0 0,0 0 15,0 25-15,-25 0 15,25-1-16,-25 1 1,0 0-16,0 0 31,0 0-15,0-1 46,-25 1-46,0-25 0,-25 25-16,-49-25 15,-25 25 1,-49 0 0,-1-25-1,25 0 16,-49 0-15,49-25 0,-25 25-1,25-25 1,1 25 0,24 0-1,-25 0 1,-25 0-1,100 0-15,-75 0 16,0 0 0,0-25-1,25 25 17,-25-25-32,0 1 15,1-1 1,-26 0-1,25 0 1,75 0-16,24 25 31,-24 0-15,24 0 0,-24 0-1,-1-24 1,1 24-1,49 0 1,-25 0 0,-24 0-1,0 0 1,24 0 0,25 0-1,0 0 1,-24 0 15,24 24-15,-49 1-1,49-25 17,25 25-17,-25 0 16,25 0-15,0-1 31,0 1-31,25 0 15,0 0-31,-1-25 15,26 25 1,0-1 0,24 1-1,-24 0 1,24-25 0,25 0-1,1 0 1,-1 0-1,-50 0-15,26 0 16,-1 0 0,-49 0-1,49 0 1,26 0 0,48 0-1,-24 0 1,50 0 15,-25 25-15,-99-25-16,74 49 15,-25-24 1,25-25 0,25 25-1,-25 0 1,99-25-1,-124 0 1,149 25 15,-173-25-31,-1 0 0,100 24 16,-50-24 15,49 0-15,1 0-1,-100 0 1,-49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7:08.6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15875 14883 0,'25'0'125,"0"0"-109,-1 0-1,1 0-15,50 0 32,-1 0-17,-24 0-15,24 0 16,-24 0-1,-1 0 1,1 0 15,0 0-31,49 0 16,0 0 0,0 0-1,-49 0 1,24 0-1,-24 0 17,49 0-17,0 0-15,75 0 16,-75 0 0,25 0 15,25 0-16,-50 0 1,0 0 0,25 25-1,-24-1 1,48-24 0,76 25 15,-51-25-16,-24 25-15,-25 0 16,0-25 0,50 25-1,-50-25 17,0 0-17,25 24-15,-124-24 16,24 25-1,1-25 1,24 0 0,1 0 15,-26 25-15,26-25-1,-51 0-15,26 0 16,-25 0-1,24 0 1,-24 0 0,0 0 15,0 0 188,-25 25-63,-25 0-140,0-25-16,0 0 15,-24 24 1,-26-24-1,26 0 1,-50 0 0,-1 0-1,26 0 1,-25-24 0,-1 24-1,-24-25 1,75 25-1,-1-25 17,1 25-17,-51 0 1,1 0 0,0 0-1,49 0-15,-49-25 16,0 25-1,0 0 1,24-25 0,1 25-1,-1 0 1,26 0 0,-1 0 15,-24-24-16,-75 24 1,50 0 0,24 0-1,1 0 1,-25 0 0,-25 24-1,74 1 1,0-25-1,-24 0 1,-50 50 0,25-50-1,-50 0 1,50 25 0,-25-25-1,49 0 1,-24 0-1,25 24 17,-1-24-17,1 25 1,49-25 0,-49 0-1,24 0 1,25 0-1,0 25 1,-49-25 0,24 0-1,26 0 1,-26 0 0,25 0 15,-24 0-16,24 0 1,50 0 156,-1 0-156,1 0-1,0 25-15,0-25 16,0 0-1,49 0 1,0 0 0,26 25-1,-1-25 1,-49 0-16,-1 0 16,26 0-1,73 0 1,-24 24-1,25-24 1,50 0 0,-51 0-1,26 0 1,-99-24-16,98-26 16,26 50 15,-1-25-16,25 25 1,-74-49 0,74 49-1,-24 0 1,-1 0 0,-24 0-1,-75 24-15,25-24 16,0 0-1,-74 0 1,-25 0 0,24 0 15,-24 0-15,25 0-1,-1-24 1,-24 24-1,25 0 1,-26 0 0,1-25-1,0 0 17,0 25-17,0-25 32,-25 0-31,24 1-1,-24-1 17,0 0-17,25 25 1,-25-25-1,0 0 1,0 1 0,25 24-1,-25-25 1,0 0 31,0 0 0,-25 25-32,0-25 17,1 25-17,24-24 1,-25 24-1,0 0 1,25-25-16,-50 0 16,1 25-1,-1 0 1,-24 0 0,-1 0-1,1 0 1,0 0 15,-26 0-15,26 0-1,-25 0 1,24 0 0,-49 0-1,-25 0 1,1 0-1,48 0 1,1 25 0,25-25-1,-1 0 1,-98 0 0,49 25-1,-25-25 1,74 0-1,-24 0 1,0 0 0,0 0-1,-25 0 17,24 24-17,26-24 1,-50 25-1,0-25 1,74 25 0,1-25-1,-1 0 1,25 0-16,-24 25 16,-26-25-1,26 0 1,-1 0-1,25 0 17,1 0-17,-26 0 1,25 0 0,-24 0-1,24 0-15,0 0 16,25 25-16,-25-25 31,0 0 0,1 0-15,-1 0 0,0 0 30,0 0-30,0 0 15,0 0-15,1 0 0,-1 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1:28.3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21059 14635 0,'25'0'15,"0"0"17,0 0-17,-1 0-15,1 0 16,0 0-16,0 0 16,0 0-16,-1 0 15,26 0 1,24 0-1,-24 0 17,0 0-17,-1 0 1,26 0 0,-1 0-1,-24 0 1,-1 0-16,51 0 15,-1 0 1,-25 0 0,1 0-1,-26 0 1,1 0 0,-1 0-1,1 0 1,49 0-1,-49 0 1,-1 0 0,1 0-1,0 0 17,49 0-17,-49 0 1,24 0-1,0 0 1,26 0 0,-26 0-1,0 0 1,26 0 0,-1 0-1,25 25 1,0-1-1,-50 1-15,25-25 32,50 25-17,-25 0 1,-24 0 0,73-25-1,-49 0 1,0 0-1,-25 0 1,25 0 0,-74 0-16,-25 0 15,49 0-15,26 24 16,-26-24 0,0 25-1,1-25 1,24 25-1,0 25 1,100-1 0,-125-24-1,0-25 17,-24 25-17,-25-25 1,25 0-1,-26 0 1,26 0 0,0 0-1,-26 0 1,26 0 0,0 0-1,-1 0 1,-24 0-1,25-25 17,-1 25-17,1-25 1,-1 25 0,1-25-1,0 25 1,-26-24-1,1 24 1,25 0 0,-1-25-1,1 0 1,-25 25 0,24-25 15,-49 0-16,25 25 1,0-24 0,0-1-1,0 0 1,24-25 0,-24 26-1,0-1 1,25-25-1,-26 25 1,1 25 15,-25-24-15,-25 24 93,1 0-93,-1-25-16,-25 25 16,-24 0-1,-26 0 1,1 0-1,25 0 1,-50 0 0,0 25-1,49-25-15,-73 0 16,24 0 0,0 0 15,24 0-16,26 0 1,-1 0 0,-24 0-1,-25 0 1,75 0-16,-26 0 16,1 0-1,-50 0 1,25 0-1,-25 0 1,24 0 0,26 24-1,24-24 1,-49 25 0,49-25-16,1 0 15,-150 25 1,75-25-1,25 0 1,25 0 15,-1 0-15,1 0 0,-1 0-1,-49 0 1,25-25-1,0 25 1,25 0 0,-1-25-1,26 25 1,24 0 0,-25-24-1,25 24 1,75 0 78,24 49-79,50-49-15,174 50 31,-50-1-15,50-24 0,-125-25-16,75 0 15,1 0 1,98 0 15,0 0-15,-49 0-1,-25 0 1,-75-25 0,75 25-16,-124 0 15,-25 0 17,-100 0-17,1 0 1,0 0-1,-50 0 110,0 0-125,1 25 16,-125 50 0,50-51-1,24 1-15,-98 25 16,49-1 0,49-24-16,50 25 31,-24-1-16,-1-24 1,25 25 0,1-25-1,24-1-15,0 26 16,0-25 15,0 0-15,0-1-1,-25-24 48,0 0-47,0 0-16,-49-24 15,24-1 1,-124-25-1,75 25-15,-99-49 0,49 49 32,-25 0-32,1 25 31,49 0-15,-50 0-1,25 0 1,-49-24-1,24 24 1,-99 0 15,149 0-15,-25 0 0,50-25-16,25 25 15,-1 0 1,1 0 15,49 0-31,-49 0 16,24 0-1,1 0 1,-26 0 0,26 0-1,-1 0 1,-24 25-1,24-25 17,-25 24-32,1-24 15,0 0 1,24 0 0,-24 25-1,-1-25 16,-24 25-15,25-25 0,-1 0-1,1 0 1,24 0 0,-24 25 15,49-25-31,-25 25 15,1-25 1,24 0 0,-25 0-1,1 24 17,-51-24-32,26 25 15,24-25 1,26 0-1,-26 0 1,25 0 0,-24 0 15,-1 25-15,0-25-1,26 0 1,-26 0-1,25 0 1,-24 0 0,-1 0-1,25 0 1,0 0-16,1 0 16,-26 0 15,25 0-16,-24 0 1,-26 0 0,25 0-1,1 0 1,24 0 0,0 0 15,0 0-31,1 0 15,-1 0-15,0 0 16,-25 0 0,26 0-1,-26 0 1,25 0 15,0 0-31,1 0 16,-1 0-1,-25 0 1,25 0 0,-24 0-1,74 0 126,-1 0-141,26 0 16,24 0-16,75-25 15,25 25 1,49 0 15,-124 0-31,125 0 16,-76 25-1,51-25 1,-50 0 0,24 0-1,-24 0 1,74-50-1,-24 50 1,-100 0-16,0 0 16,100 0-1,-100 0 1,0 0 15,50 25-15,0-25-1,24 0 1,1 50 0,24-50-1,-49 25 1,0-1 0,25-24-1,-50 25 1,0-25-1,25 25 1,24-25 0,1 50-1,74-25 1,-99-25 0,-50 0-1,25 0 1,-50 0 15,50 0-15,-49-25-1,-25 25 1,-1 0 0,1-25-1,24 25 1,-24 0-1,-25 0 1,-1 0 0,1-25-1,25 25 1,-25 0 15,24 0-15,-24 0-1,0 0 1,0 0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1:58.7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21530 3795 0,'25'0'16,"0"0"15,0-25-16,0 25 1,-1 0-16,26 0 16,-25 0-1,25 0 17,-26 0-17,1 0 1,25 0-1,-25 0 1,-1 0 0,26 0 15,-25 0-15,24 0-1,-24 0-15,50-24 16,-51 24-1,26 0 1,-25 0 15,24-25-15,1 25-16,0 0 16,-1 0-1,-24 0 1,0 0-1,24 0 1,-24 0 0,25 0-1,-1 0 1,1 0 0,-25 0 15,25-25-16,-1 25 1,1 0-16,-25 0 16,24 0-1,-24 0 17,0 0-17,24 0 1,-24 0-1,0 0 1,25 0 0,-26 0-16,1 0 15,0 0 32,0 0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12-26T19:12:00.2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21580 4490 0,'25'0'16,"0"0"-1,-1 0 1,-24-25-16,50 25 15,0 0 1,-1 0 0,1-25-1,0 25 1,-1 0 0,-24 0-1,0 0-15,24 0 31,1-25-15,0 25 0,-26 0-1,51 0 1,-26-25 0,1 25-1,0-24 1,49 24-1,-74 0 1,24 0 0,-24 0-1,25 0 17,-26 0-17,26 0 1,0 0-1,-25 0-15,-1 0 16,26 0 0,0 0-1,-1 0 1,1 0 0,-25 0-1,24 0 1,-24 0-1,0 0-15,24 0 32,-24 0-17,25 0 1,-25 0 0,24 0-1,-24 0 1,0 0-1,24 0 1,-24 0 0,0 0-16,25 0 15,-26 0 1,1 0 0,0 0-1,25 0 1,-26 0-1,1 0 17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E2FFE-D395-4A7C-986B-417159A41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0C2D3B-6361-455A-BE9C-B813DA489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AF7ABE-CB79-4583-B658-933776254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46B5-4A3E-4A70-B9D4-F4B2F0A9B334}" type="datetimeFigureOut">
              <a:rPr lang="es-ES" smtClean="0"/>
              <a:t>26/12/2020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92EA82-2DF0-479D-A273-C12E334BF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74F32C-9D59-4915-95C7-B6670564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283-5BA1-43FE-97C9-DF6A95978F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836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27085-F4D0-492B-9686-A53FD676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B0E3BF-020D-4D77-AC6D-EF53E4E2F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14F3EF-2633-4108-B184-4A707F229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46B5-4A3E-4A70-B9D4-F4B2F0A9B334}" type="datetimeFigureOut">
              <a:rPr lang="es-ES" smtClean="0"/>
              <a:t>26/12/2020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8A25E4-52C1-4B00-8AF2-E8D69E399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AD1756-4472-4F83-8A16-1C02E790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283-5BA1-43FE-97C9-DF6A95978F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1353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C6ADC5-021B-4753-99E0-16453CE29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E2D7B4-DFE6-4F84-992D-5E626E302D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13B0B1-4F2B-4A1F-BD6C-55CC769BB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46B5-4A3E-4A70-B9D4-F4B2F0A9B334}" type="datetimeFigureOut">
              <a:rPr lang="es-ES" smtClean="0"/>
              <a:t>26/12/2020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9E36D2-4BDF-4F9B-B285-B97BC8319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C3B9E2-55DA-4675-8DCC-1C07D3C8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283-5BA1-43FE-97C9-DF6A95978F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122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11FCE-1168-4167-A099-025928DAF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54B6D3-FF16-4B68-BD8F-487F1CDC0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3E9A92-0C7D-463E-87BD-DFAD48177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46B5-4A3E-4A70-B9D4-F4B2F0A9B334}" type="datetimeFigureOut">
              <a:rPr lang="es-ES" smtClean="0"/>
              <a:t>26/12/2020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62DB62-39DA-4854-BE78-2A850D13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61FA4F-CB65-4AF6-9D8C-D538857F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283-5BA1-43FE-97C9-DF6A95978F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1269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24C1D2-8114-44D3-A03C-6561511EA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C598E7-458C-47B7-95DF-F5982B295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4A469B-6C4C-430F-9BBE-84415E9FF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46B5-4A3E-4A70-B9D4-F4B2F0A9B334}" type="datetimeFigureOut">
              <a:rPr lang="es-ES" smtClean="0"/>
              <a:t>26/12/2020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7C7E1F-9A4B-4292-BDFD-0A5E2219A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22045E-70A0-4423-90D0-428D57F5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283-5BA1-43FE-97C9-DF6A95978F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90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B82BB4-7855-4236-9536-A146344DF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056355-4734-4089-9973-7AE5AE9A6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66F925-4C7D-41CF-A16A-BC2A14FF2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929B26-3CC2-49F1-AFE7-6C9D5E47A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46B5-4A3E-4A70-B9D4-F4B2F0A9B334}" type="datetimeFigureOut">
              <a:rPr lang="es-ES" smtClean="0"/>
              <a:t>26/12/2020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B727B8-3B5A-413F-A5CA-357F57C57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4D56F2-2D3C-422D-BE40-3961AD132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283-5BA1-43FE-97C9-DF6A95978F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756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C7F0B6-D9AD-4FF3-BC5C-6CCEBAB85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EBE8C3-A4E0-4C35-A8D0-E96C50B63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3CAAB3-9056-4D43-BED4-F51B7983B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C9D27E9-282C-4EC9-B40D-341BDA205F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4484F4A-69A6-46E6-BC49-03EBF7C034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A601FC2-0881-4D1B-9823-DE8AE5EF8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46B5-4A3E-4A70-B9D4-F4B2F0A9B334}" type="datetimeFigureOut">
              <a:rPr lang="es-ES" smtClean="0"/>
              <a:t>26/12/2020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0DF5488-CD48-458B-AFE2-4F74072EB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418F2D4-E502-46C5-8F43-F8F82B76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283-5BA1-43FE-97C9-DF6A95978F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884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49058-45DF-40AE-8A99-3D5D888A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F89D12-F62E-44A5-87FF-E33FBCDBB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46B5-4A3E-4A70-B9D4-F4B2F0A9B334}" type="datetimeFigureOut">
              <a:rPr lang="es-ES" smtClean="0"/>
              <a:t>26/12/2020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57B0AD-E457-42BD-BFEE-B27D4EEB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534E93-945C-4283-8422-577CA3B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283-5BA1-43FE-97C9-DF6A95978F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62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8E004DC-7AD7-4603-A3E2-293B822C6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46B5-4A3E-4A70-B9D4-F4B2F0A9B334}" type="datetimeFigureOut">
              <a:rPr lang="es-ES" smtClean="0"/>
              <a:t>26/12/2020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EFA12BE-4182-4E7B-B62A-B4741C48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BAD155B-1789-4D91-985D-B7809BB2F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283-5BA1-43FE-97C9-DF6A95978F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289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977F1-5F3C-4C5F-BB92-C9CBC932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6D431-9309-4180-9EDB-76D712C1A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E99BAC-318E-4277-9A48-2A8882C23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9B9A01-DDE8-4686-8F9B-62442F857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46B5-4A3E-4A70-B9D4-F4B2F0A9B334}" type="datetimeFigureOut">
              <a:rPr lang="es-ES" smtClean="0"/>
              <a:t>26/12/2020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6D2545-BCED-4A17-98C5-8B227B464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162A5E8-05F4-4E63-98DB-3ECC04D5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283-5BA1-43FE-97C9-DF6A95978F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598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7366D-EFA1-4C8B-A151-588AD99A4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94D639C-1370-4BA3-AF6D-D2A5096C65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C3CA5C-37C7-4E3E-B760-130BC76BA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5EC9D6-7CEB-4D8C-8C0E-AD63A1806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46B5-4A3E-4A70-B9D4-F4B2F0A9B334}" type="datetimeFigureOut">
              <a:rPr lang="es-ES" smtClean="0"/>
              <a:t>26/12/2020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627235-BEA4-4EA2-9114-613E615A7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2D7502-7E3A-4808-9BA9-7BE112F3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A8283-5BA1-43FE-97C9-DF6A95978F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681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6E51DC7-2BF8-4A65-80C0-411161987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EB7F47-110C-4081-882A-6687459DA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2A45DA-8FA6-48CA-ACA2-120705BB8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E46B5-4A3E-4A70-B9D4-F4B2F0A9B334}" type="datetimeFigureOut">
              <a:rPr lang="es-ES" smtClean="0"/>
              <a:t>26/12/2020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DB91D6-10DE-4300-8C6C-D7E479E5F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3CF4C3-78CD-40DD-9796-B4D4ED269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A8283-5BA1-43FE-97C9-DF6A95978F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253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0.xml"/><Relationship Id="rId18" Type="http://schemas.openxmlformats.org/officeDocument/2006/relationships/image" Target="../media/image45.emf"/><Relationship Id="rId26" Type="http://schemas.openxmlformats.org/officeDocument/2006/relationships/image" Target="../media/image49.emf"/><Relationship Id="rId39" Type="http://schemas.openxmlformats.org/officeDocument/2006/relationships/customXml" Target="../ink/ink43.xml"/><Relationship Id="rId21" Type="http://schemas.openxmlformats.org/officeDocument/2006/relationships/customXml" Target="../ink/ink34.xml"/><Relationship Id="rId34" Type="http://schemas.openxmlformats.org/officeDocument/2006/relationships/image" Target="../media/image53.emf"/><Relationship Id="rId42" Type="http://schemas.openxmlformats.org/officeDocument/2006/relationships/image" Target="../media/image57.emf"/><Relationship Id="rId47" Type="http://schemas.openxmlformats.org/officeDocument/2006/relationships/customXml" Target="../ink/ink47.xml"/><Relationship Id="rId7" Type="http://schemas.openxmlformats.org/officeDocument/2006/relationships/customXml" Target="../ink/ink27.xml"/><Relationship Id="rId2" Type="http://schemas.openxmlformats.org/officeDocument/2006/relationships/image" Target="../media/image5.emf"/><Relationship Id="rId16" Type="http://schemas.openxmlformats.org/officeDocument/2006/relationships/image" Target="../media/image44.emf"/><Relationship Id="rId29" Type="http://schemas.openxmlformats.org/officeDocument/2006/relationships/customXml" Target="../ink/ink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11" Type="http://schemas.openxmlformats.org/officeDocument/2006/relationships/customXml" Target="../ink/ink29.xml"/><Relationship Id="rId24" Type="http://schemas.openxmlformats.org/officeDocument/2006/relationships/image" Target="../media/image48.emf"/><Relationship Id="rId32" Type="http://schemas.openxmlformats.org/officeDocument/2006/relationships/image" Target="../media/image52.emf"/><Relationship Id="rId37" Type="http://schemas.openxmlformats.org/officeDocument/2006/relationships/customXml" Target="../ink/ink42.xml"/><Relationship Id="rId40" Type="http://schemas.openxmlformats.org/officeDocument/2006/relationships/image" Target="../media/image56.emf"/><Relationship Id="rId45" Type="http://schemas.openxmlformats.org/officeDocument/2006/relationships/customXml" Target="../ink/ink46.xml"/><Relationship Id="rId5" Type="http://schemas.openxmlformats.org/officeDocument/2006/relationships/customXml" Target="../ink/ink26.xml"/><Relationship Id="rId15" Type="http://schemas.openxmlformats.org/officeDocument/2006/relationships/customXml" Target="../ink/ink31.xml"/><Relationship Id="rId23" Type="http://schemas.openxmlformats.org/officeDocument/2006/relationships/customXml" Target="../ink/ink35.xml"/><Relationship Id="rId28" Type="http://schemas.openxmlformats.org/officeDocument/2006/relationships/image" Target="../media/image50.emf"/><Relationship Id="rId36" Type="http://schemas.openxmlformats.org/officeDocument/2006/relationships/image" Target="../media/image54.emf"/><Relationship Id="rId10" Type="http://schemas.openxmlformats.org/officeDocument/2006/relationships/image" Target="../media/image41.emf"/><Relationship Id="rId19" Type="http://schemas.openxmlformats.org/officeDocument/2006/relationships/customXml" Target="../ink/ink33.xml"/><Relationship Id="rId31" Type="http://schemas.openxmlformats.org/officeDocument/2006/relationships/customXml" Target="../ink/ink39.xml"/><Relationship Id="rId44" Type="http://schemas.openxmlformats.org/officeDocument/2006/relationships/image" Target="../media/image58.emf"/><Relationship Id="rId4" Type="http://schemas.openxmlformats.org/officeDocument/2006/relationships/image" Target="../media/image38.jpg"/><Relationship Id="rId9" Type="http://schemas.openxmlformats.org/officeDocument/2006/relationships/customXml" Target="../ink/ink28.xml"/><Relationship Id="rId14" Type="http://schemas.openxmlformats.org/officeDocument/2006/relationships/image" Target="../media/image43.emf"/><Relationship Id="rId22" Type="http://schemas.openxmlformats.org/officeDocument/2006/relationships/image" Target="../media/image47.emf"/><Relationship Id="rId27" Type="http://schemas.openxmlformats.org/officeDocument/2006/relationships/customXml" Target="../ink/ink37.xml"/><Relationship Id="rId30" Type="http://schemas.openxmlformats.org/officeDocument/2006/relationships/image" Target="../media/image51.emf"/><Relationship Id="rId35" Type="http://schemas.openxmlformats.org/officeDocument/2006/relationships/customXml" Target="../ink/ink41.xml"/><Relationship Id="rId43" Type="http://schemas.openxmlformats.org/officeDocument/2006/relationships/customXml" Target="../ink/ink45.xml"/><Relationship Id="rId48" Type="http://schemas.openxmlformats.org/officeDocument/2006/relationships/image" Target="../media/image60.emf"/><Relationship Id="rId8" Type="http://schemas.openxmlformats.org/officeDocument/2006/relationships/image" Target="../media/image40.emf"/><Relationship Id="rId3" Type="http://schemas.openxmlformats.org/officeDocument/2006/relationships/image" Target="../media/image37.jpg"/><Relationship Id="rId12" Type="http://schemas.openxmlformats.org/officeDocument/2006/relationships/image" Target="../media/image42.emf"/><Relationship Id="rId17" Type="http://schemas.openxmlformats.org/officeDocument/2006/relationships/customXml" Target="../ink/ink32.xml"/><Relationship Id="rId25" Type="http://schemas.openxmlformats.org/officeDocument/2006/relationships/customXml" Target="../ink/ink36.xml"/><Relationship Id="rId33" Type="http://schemas.openxmlformats.org/officeDocument/2006/relationships/customXml" Target="../ink/ink40.xml"/><Relationship Id="rId38" Type="http://schemas.openxmlformats.org/officeDocument/2006/relationships/image" Target="../media/image55.emf"/><Relationship Id="rId46" Type="http://schemas.openxmlformats.org/officeDocument/2006/relationships/image" Target="../media/image59.emf"/><Relationship Id="rId20" Type="http://schemas.openxmlformats.org/officeDocument/2006/relationships/image" Target="../media/image46.emf"/><Relationship Id="rId41" Type="http://schemas.openxmlformats.org/officeDocument/2006/relationships/customXml" Target="../ink/ink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8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emf"/><Relationship Id="rId5" Type="http://schemas.openxmlformats.org/officeDocument/2006/relationships/customXml" Target="../ink/ink49.xml"/><Relationship Id="rId4" Type="http://schemas.openxmlformats.org/officeDocument/2006/relationships/image" Target="../media/image6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customXml" Target="../ink/ink55.xml"/><Relationship Id="rId3" Type="http://schemas.openxmlformats.org/officeDocument/2006/relationships/customXml" Target="../ink/ink50.xml"/><Relationship Id="rId7" Type="http://schemas.openxmlformats.org/officeDocument/2006/relationships/customXml" Target="../ink/ink52.xml"/><Relationship Id="rId12" Type="http://schemas.openxmlformats.org/officeDocument/2006/relationships/image" Target="../media/image70.em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emf"/><Relationship Id="rId11" Type="http://schemas.openxmlformats.org/officeDocument/2006/relationships/customXml" Target="../ink/ink54.xml"/><Relationship Id="rId5" Type="http://schemas.openxmlformats.org/officeDocument/2006/relationships/customXml" Target="../ink/ink51.xml"/><Relationship Id="rId10" Type="http://schemas.openxmlformats.org/officeDocument/2006/relationships/image" Target="../media/image69.emf"/><Relationship Id="rId4" Type="http://schemas.openxmlformats.org/officeDocument/2006/relationships/image" Target="../media/image66.emf"/><Relationship Id="rId9" Type="http://schemas.openxmlformats.org/officeDocument/2006/relationships/customXml" Target="../ink/ink53.xml"/><Relationship Id="rId14" Type="http://schemas.openxmlformats.org/officeDocument/2006/relationships/image" Target="../media/image7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customXml" Target="../ink/ink56.xml"/><Relationship Id="rId7" Type="http://schemas.openxmlformats.org/officeDocument/2006/relationships/customXml" Target="../ink/ink58.xm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emf"/><Relationship Id="rId5" Type="http://schemas.openxmlformats.org/officeDocument/2006/relationships/customXml" Target="../ink/ink57.xml"/><Relationship Id="rId4" Type="http://schemas.openxmlformats.org/officeDocument/2006/relationships/image" Target="../media/image7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9.xm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emf"/><Relationship Id="rId5" Type="http://schemas.openxmlformats.org/officeDocument/2006/relationships/customXml" Target="../ink/ink60.xml"/><Relationship Id="rId4" Type="http://schemas.openxmlformats.org/officeDocument/2006/relationships/image" Target="../media/image7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2.emf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62.xml"/><Relationship Id="rId5" Type="http://schemas.openxmlformats.org/officeDocument/2006/relationships/image" Target="../media/image81.emf"/><Relationship Id="rId4" Type="http://schemas.openxmlformats.org/officeDocument/2006/relationships/customXml" Target="../ink/ink6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customXml" Target="../ink/ink63.xml"/><Relationship Id="rId7" Type="http://schemas.openxmlformats.org/officeDocument/2006/relationships/customXml" Target="../ink/ink65.xm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emf"/><Relationship Id="rId5" Type="http://schemas.openxmlformats.org/officeDocument/2006/relationships/customXml" Target="../ink/ink64.xml"/><Relationship Id="rId4" Type="http://schemas.openxmlformats.org/officeDocument/2006/relationships/image" Target="../media/image8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1.emf"/><Relationship Id="rId3" Type="http://schemas.openxmlformats.org/officeDocument/2006/relationships/image" Target="../media/image6.jpg"/><Relationship Id="rId7" Type="http://schemas.openxmlformats.org/officeDocument/2006/relationships/image" Target="../media/image8.emf"/><Relationship Id="rId12" Type="http://schemas.openxmlformats.org/officeDocument/2006/relationships/customXml" Target="../ink/ink5.xml"/><Relationship Id="rId17" Type="http://schemas.openxmlformats.org/officeDocument/2006/relationships/image" Target="../media/image13.emf"/><Relationship Id="rId2" Type="http://schemas.openxmlformats.org/officeDocument/2006/relationships/image" Target="../media/image5.emf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10.emf"/><Relationship Id="rId5" Type="http://schemas.openxmlformats.org/officeDocument/2006/relationships/image" Target="../media/image7.emf"/><Relationship Id="rId15" Type="http://schemas.openxmlformats.org/officeDocument/2006/relationships/image" Target="../media/image12.em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9.emf"/><Relationship Id="rId14" Type="http://schemas.openxmlformats.org/officeDocument/2006/relationships/customXml" Target="../ink/ink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.xml"/><Relationship Id="rId18" Type="http://schemas.openxmlformats.org/officeDocument/2006/relationships/image" Target="../media/image23.emf"/><Relationship Id="rId26" Type="http://schemas.openxmlformats.org/officeDocument/2006/relationships/image" Target="../media/image27.emf"/><Relationship Id="rId39" Type="http://schemas.openxmlformats.org/officeDocument/2006/relationships/customXml" Target="../ink/ink25.xml"/><Relationship Id="rId21" Type="http://schemas.openxmlformats.org/officeDocument/2006/relationships/customXml" Target="../ink/ink16.xml"/><Relationship Id="rId34" Type="http://schemas.openxmlformats.org/officeDocument/2006/relationships/image" Target="../media/image31.emf"/><Relationship Id="rId7" Type="http://schemas.openxmlformats.org/officeDocument/2006/relationships/customXml" Target="../ink/ink9.xml"/><Relationship Id="rId12" Type="http://schemas.openxmlformats.org/officeDocument/2006/relationships/image" Target="../media/image20.emf"/><Relationship Id="rId17" Type="http://schemas.openxmlformats.org/officeDocument/2006/relationships/customXml" Target="../ink/ink14.xml"/><Relationship Id="rId25" Type="http://schemas.openxmlformats.org/officeDocument/2006/relationships/customXml" Target="../ink/ink18.xml"/><Relationship Id="rId33" Type="http://schemas.openxmlformats.org/officeDocument/2006/relationships/customXml" Target="../ink/ink22.xml"/><Relationship Id="rId38" Type="http://schemas.openxmlformats.org/officeDocument/2006/relationships/image" Target="../media/image33.emf"/><Relationship Id="rId2" Type="http://schemas.openxmlformats.org/officeDocument/2006/relationships/image" Target="../media/image5.emf"/><Relationship Id="rId16" Type="http://schemas.openxmlformats.org/officeDocument/2006/relationships/image" Target="../media/image22.emf"/><Relationship Id="rId20" Type="http://schemas.openxmlformats.org/officeDocument/2006/relationships/image" Target="../media/image24.emf"/><Relationship Id="rId29" Type="http://schemas.openxmlformats.org/officeDocument/2006/relationships/customXml" Target="../ink/ink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11" Type="http://schemas.openxmlformats.org/officeDocument/2006/relationships/customXml" Target="../ink/ink11.xml"/><Relationship Id="rId24" Type="http://schemas.openxmlformats.org/officeDocument/2006/relationships/image" Target="../media/image26.emf"/><Relationship Id="rId32" Type="http://schemas.openxmlformats.org/officeDocument/2006/relationships/image" Target="../media/image30.emf"/><Relationship Id="rId37" Type="http://schemas.openxmlformats.org/officeDocument/2006/relationships/customXml" Target="../ink/ink24.xml"/><Relationship Id="rId40" Type="http://schemas.openxmlformats.org/officeDocument/2006/relationships/image" Target="../media/image34.emf"/><Relationship Id="rId5" Type="http://schemas.openxmlformats.org/officeDocument/2006/relationships/customXml" Target="../ink/ink8.xml"/><Relationship Id="rId15" Type="http://schemas.openxmlformats.org/officeDocument/2006/relationships/customXml" Target="../ink/ink13.xml"/><Relationship Id="rId23" Type="http://schemas.openxmlformats.org/officeDocument/2006/relationships/customXml" Target="../ink/ink17.xml"/><Relationship Id="rId28" Type="http://schemas.openxmlformats.org/officeDocument/2006/relationships/image" Target="../media/image28.emf"/><Relationship Id="rId36" Type="http://schemas.openxmlformats.org/officeDocument/2006/relationships/image" Target="../media/image32.emf"/><Relationship Id="rId10" Type="http://schemas.openxmlformats.org/officeDocument/2006/relationships/image" Target="../media/image19.emf"/><Relationship Id="rId19" Type="http://schemas.openxmlformats.org/officeDocument/2006/relationships/customXml" Target="../ink/ink15.xml"/><Relationship Id="rId31" Type="http://schemas.openxmlformats.org/officeDocument/2006/relationships/customXml" Target="../ink/ink21.xml"/><Relationship Id="rId4" Type="http://schemas.openxmlformats.org/officeDocument/2006/relationships/image" Target="../media/image16.jpg"/><Relationship Id="rId9" Type="http://schemas.openxmlformats.org/officeDocument/2006/relationships/customXml" Target="../ink/ink10.xml"/><Relationship Id="rId14" Type="http://schemas.openxmlformats.org/officeDocument/2006/relationships/image" Target="../media/image21.emf"/><Relationship Id="rId22" Type="http://schemas.openxmlformats.org/officeDocument/2006/relationships/image" Target="../media/image25.emf"/><Relationship Id="rId27" Type="http://schemas.openxmlformats.org/officeDocument/2006/relationships/customXml" Target="../ink/ink19.xml"/><Relationship Id="rId30" Type="http://schemas.openxmlformats.org/officeDocument/2006/relationships/image" Target="../media/image29.emf"/><Relationship Id="rId35" Type="http://schemas.openxmlformats.org/officeDocument/2006/relationships/customXml" Target="../ink/ink23.xml"/><Relationship Id="rId8" Type="http://schemas.openxmlformats.org/officeDocument/2006/relationships/image" Target="../media/image18.emf"/><Relationship Id="rId3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E551D-9909-4A4F-B69F-2255E4A47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0870" y="1582057"/>
            <a:ext cx="6271130" cy="2365828"/>
          </a:xfrm>
        </p:spPr>
        <p:txBody>
          <a:bodyPr>
            <a:normAutofit/>
          </a:bodyPr>
          <a:lstStyle/>
          <a:p>
            <a:r>
              <a:rPr lang="es-E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¿Qué aportan los padrones?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EAFDA6-278E-440D-A927-6DD83785C5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6857" y="4354285"/>
            <a:ext cx="3874835" cy="1381351"/>
          </a:xfrm>
        </p:spPr>
        <p:txBody>
          <a:bodyPr>
            <a:normAutofit/>
          </a:bodyPr>
          <a:lstStyle/>
          <a:p>
            <a:r>
              <a:rPr lang="es-ES" sz="2800" dirty="0"/>
              <a:t>Yolanda González Camacho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ADCC4E5-C8BD-4929-B8AD-0F7527E0F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0870" cy="6858000"/>
          </a:xfrm>
          <a:prstGeom prst="rect">
            <a:avLst/>
          </a:prstGeom>
          <a:solidFill>
            <a:srgbClr val="D9D9D7"/>
          </a:solidFill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C38F6551-CCD4-4225-9BA4-EBD868352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654" y="292471"/>
            <a:ext cx="2513017" cy="656998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EB7EFE10-3C1B-42A1-8D6C-A54B6C5D0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097" y="5995617"/>
            <a:ext cx="2754574" cy="56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B111BD3-E449-4733-9D4F-18885F717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26A1A43-50B8-42D8-82BA-2FA31E0CD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2" y="136478"/>
            <a:ext cx="11535156" cy="31821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2BEE936-2237-4587-A8BC-62BC92871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2" y="3530266"/>
            <a:ext cx="11535156" cy="319125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A1F447B7-A1A2-496E-8DBD-62EDCFAA11EE}"/>
                  </a:ext>
                </a:extLst>
              </p14:cNvPr>
              <p14:cNvContentPartPr/>
              <p14:nvPr/>
            </p14:nvContentPartPr>
            <p14:xfrm>
              <a:off x="2062800" y="705600"/>
              <a:ext cx="509400" cy="4500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A1F447B7-A1A2-496E-8DBD-62EDCFAA11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46960" y="642240"/>
                <a:ext cx="54072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61412C7A-A595-447F-9752-254110AC33F7}"/>
                  </a:ext>
                </a:extLst>
              </p14:cNvPr>
              <p14:cNvContentPartPr/>
              <p14:nvPr/>
            </p14:nvContentPartPr>
            <p14:xfrm>
              <a:off x="3438000" y="580320"/>
              <a:ext cx="348480" cy="27360"/>
            </p14:xfrm>
          </p:contentPart>
        </mc:Choice>
        <mc:Fallback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61412C7A-A595-447F-9752-254110AC33F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22160" y="516960"/>
                <a:ext cx="37980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66DB8EAC-1DB7-4644-9654-E34C0BDA927F}"/>
                  </a:ext>
                </a:extLst>
              </p14:cNvPr>
              <p14:cNvContentPartPr/>
              <p14:nvPr/>
            </p14:nvContentPartPr>
            <p14:xfrm>
              <a:off x="4616640" y="875160"/>
              <a:ext cx="2000520" cy="18000"/>
            </p14:xfrm>
          </p:contentPart>
        </mc:Choice>
        <mc:Fallback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66DB8EAC-1DB7-4644-9654-E34C0BDA927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00800" y="811800"/>
                <a:ext cx="20318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0A3488B5-55EE-40AA-A12D-39D0F9786054}"/>
                  </a:ext>
                </a:extLst>
              </p14:cNvPr>
              <p14:cNvContentPartPr/>
              <p14:nvPr/>
            </p14:nvContentPartPr>
            <p14:xfrm>
              <a:off x="7429320" y="607320"/>
              <a:ext cx="277200" cy="360"/>
            </p14:xfrm>
          </p:contentPart>
        </mc:Choice>
        <mc:Fallback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0A3488B5-55EE-40AA-A12D-39D0F97860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13480" y="543960"/>
                <a:ext cx="308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FDDDB7A3-6083-497F-8075-3DB0CA1FBD59}"/>
                  </a:ext>
                </a:extLst>
              </p14:cNvPr>
              <p14:cNvContentPartPr/>
              <p14:nvPr/>
            </p14:nvContentPartPr>
            <p14:xfrm>
              <a:off x="7929720" y="714240"/>
              <a:ext cx="473400" cy="36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FDDDB7A3-6083-497F-8075-3DB0CA1FBD5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13880" y="650880"/>
                <a:ext cx="5047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017EE298-3C9D-401D-BF75-82E0EE090480}"/>
                  </a:ext>
                </a:extLst>
              </p14:cNvPr>
              <p14:cNvContentPartPr/>
              <p14:nvPr/>
            </p14:nvContentPartPr>
            <p14:xfrm>
              <a:off x="7849080" y="1035720"/>
              <a:ext cx="616680" cy="27360"/>
            </p14:xfrm>
          </p:contentPart>
        </mc:Choice>
        <mc:Fallback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017EE298-3C9D-401D-BF75-82E0EE09048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33240" y="972360"/>
                <a:ext cx="64800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3EB84C9B-2190-49AE-8CAB-08C84D01740E}"/>
                  </a:ext>
                </a:extLst>
              </p14:cNvPr>
              <p14:cNvContentPartPr/>
              <p14:nvPr/>
            </p14:nvContentPartPr>
            <p14:xfrm>
              <a:off x="8661960" y="482040"/>
              <a:ext cx="9000" cy="750600"/>
            </p14:xfrm>
          </p:contentPart>
        </mc:Choice>
        <mc:Fallback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3EB84C9B-2190-49AE-8CAB-08C84D01740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646120" y="418680"/>
                <a:ext cx="40320" cy="87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A8B79D54-9C5A-4FCA-9A14-1BE4CAE29291}"/>
                  </a:ext>
                </a:extLst>
              </p14:cNvPr>
              <p14:cNvContentPartPr/>
              <p14:nvPr/>
            </p14:nvContentPartPr>
            <p14:xfrm>
              <a:off x="8804520" y="750240"/>
              <a:ext cx="360" cy="232560"/>
            </p14:xfrm>
          </p:contentPart>
        </mc:Choice>
        <mc:Fallback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A8B79D54-9C5A-4FCA-9A14-1BE4CAE2929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788680" y="686880"/>
                <a:ext cx="31680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B5AF4042-E816-4577-9E23-5314DEE8197C}"/>
                  </a:ext>
                </a:extLst>
              </p14:cNvPr>
              <p14:cNvContentPartPr/>
              <p14:nvPr/>
            </p14:nvContentPartPr>
            <p14:xfrm>
              <a:off x="9019080" y="553680"/>
              <a:ext cx="27000" cy="669960"/>
            </p14:xfrm>
          </p:contentPart>
        </mc:Choice>
        <mc:Fallback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B5AF4042-E816-4577-9E23-5314DEE8197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003240" y="490320"/>
                <a:ext cx="58320" cy="79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A23E2C8A-3E45-4966-A87F-7BFF098C09AC}"/>
                  </a:ext>
                </a:extLst>
              </p14:cNvPr>
              <p14:cNvContentPartPr/>
              <p14:nvPr/>
            </p14:nvContentPartPr>
            <p14:xfrm>
              <a:off x="9653040" y="651960"/>
              <a:ext cx="18000" cy="482400"/>
            </p14:xfrm>
          </p:contentPart>
        </mc:Choice>
        <mc:Fallback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A23E2C8A-3E45-4966-A87F-7BFF098C09A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37200" y="588600"/>
                <a:ext cx="49320" cy="60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4159CB04-C650-428A-AB3A-DBFDA7FC4B26}"/>
                  </a:ext>
                </a:extLst>
              </p14:cNvPr>
              <p14:cNvContentPartPr/>
              <p14:nvPr/>
            </p14:nvContentPartPr>
            <p14:xfrm>
              <a:off x="9947520" y="544680"/>
              <a:ext cx="18360" cy="714600"/>
            </p14:xfrm>
          </p:contentPart>
        </mc:Choice>
        <mc:Fallback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4159CB04-C650-428A-AB3A-DBFDA7FC4B2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931680" y="481320"/>
                <a:ext cx="49680" cy="84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CD6C5EC9-F106-4B04-9D60-9E6B097D01EB}"/>
                  </a:ext>
                </a:extLst>
              </p14:cNvPr>
              <p14:cNvContentPartPr/>
              <p14:nvPr/>
            </p14:nvContentPartPr>
            <p14:xfrm>
              <a:off x="10501200" y="535680"/>
              <a:ext cx="1000440" cy="45000"/>
            </p14:xfrm>
          </p:contentPart>
        </mc:Choice>
        <mc:Fallback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CD6C5EC9-F106-4B04-9D60-9E6B097D01E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485360" y="472320"/>
                <a:ext cx="10317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59F33F14-9192-413D-B004-33D3F361B17A}"/>
                  </a:ext>
                </a:extLst>
              </p14:cNvPr>
              <p14:cNvContentPartPr/>
              <p14:nvPr/>
            </p14:nvContentPartPr>
            <p14:xfrm>
              <a:off x="607320" y="4143240"/>
              <a:ext cx="643320" cy="45000"/>
            </p14:xfrm>
          </p:contentPart>
        </mc:Choice>
        <mc:Fallback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59F33F14-9192-413D-B004-33D3F361B17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1480" y="4079880"/>
                <a:ext cx="6746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2E583C3F-2DF8-4FC7-B2CA-2713539CFC58}"/>
                  </a:ext>
                </a:extLst>
              </p14:cNvPr>
              <p14:cNvContentPartPr/>
              <p14:nvPr/>
            </p14:nvContentPartPr>
            <p14:xfrm>
              <a:off x="1464480" y="4107600"/>
              <a:ext cx="705960" cy="27360"/>
            </p14:xfrm>
          </p:contentPart>
        </mc:Choice>
        <mc:Fallback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2E583C3F-2DF8-4FC7-B2CA-2713539CFC5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448640" y="4044240"/>
                <a:ext cx="7372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0F80FC7C-6296-4976-B7C0-C3A907667F53}"/>
                  </a:ext>
                </a:extLst>
              </p14:cNvPr>
              <p14:cNvContentPartPr/>
              <p14:nvPr/>
            </p14:nvContentPartPr>
            <p14:xfrm>
              <a:off x="2401920" y="4018320"/>
              <a:ext cx="438120" cy="18360"/>
            </p14:xfrm>
          </p:contentPart>
        </mc:Choice>
        <mc:Fallback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0F80FC7C-6296-4976-B7C0-C3A907667F5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386080" y="3954960"/>
                <a:ext cx="4694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6C43F9C1-2C81-4EC2-A454-E055A32A0A46}"/>
                  </a:ext>
                </a:extLst>
              </p14:cNvPr>
              <p14:cNvContentPartPr/>
              <p14:nvPr/>
            </p14:nvContentPartPr>
            <p14:xfrm>
              <a:off x="3116520" y="3884400"/>
              <a:ext cx="1357560" cy="27000"/>
            </p14:xfrm>
          </p:contentPart>
        </mc:Choice>
        <mc:Fallback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6C43F9C1-2C81-4EC2-A454-E055A32A0A4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00680" y="3821040"/>
                <a:ext cx="13888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C0CDC697-BDF5-41E8-8F50-7675D1F5F60A}"/>
                  </a:ext>
                </a:extLst>
              </p14:cNvPr>
              <p14:cNvContentPartPr/>
              <p14:nvPr/>
            </p14:nvContentPartPr>
            <p14:xfrm>
              <a:off x="4777560" y="4411440"/>
              <a:ext cx="27000" cy="330480"/>
            </p14:xfrm>
          </p:contentPart>
        </mc:Choice>
        <mc:Fallback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C0CDC697-BDF5-41E8-8F50-7675D1F5F60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761720" y="4348080"/>
                <a:ext cx="58320" cy="4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75F3BEBC-2C62-4B68-BCF8-4B90F646CADE}"/>
                  </a:ext>
                </a:extLst>
              </p14:cNvPr>
              <p14:cNvContentPartPr/>
              <p14:nvPr/>
            </p14:nvContentPartPr>
            <p14:xfrm>
              <a:off x="4902480" y="4295160"/>
              <a:ext cx="36000" cy="429120"/>
            </p14:xfrm>
          </p:contentPart>
        </mc:Choice>
        <mc:Fallback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75F3BEBC-2C62-4B68-BCF8-4B90F646CADE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886640" y="4231800"/>
                <a:ext cx="67320" cy="55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BF344365-B5E3-45BE-BF89-B0CB42324772}"/>
                  </a:ext>
                </a:extLst>
              </p14:cNvPr>
              <p14:cNvContentPartPr/>
              <p14:nvPr/>
            </p14:nvContentPartPr>
            <p14:xfrm>
              <a:off x="6447240" y="4098600"/>
              <a:ext cx="437760" cy="9360"/>
            </p14:xfrm>
          </p:contentPart>
        </mc:Choice>
        <mc:Fallback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BF344365-B5E3-45BE-BF89-B0CB4232477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431400" y="4035240"/>
                <a:ext cx="4690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081D2704-58C4-422C-A044-8ED826EC7E00}"/>
                  </a:ext>
                </a:extLst>
              </p14:cNvPr>
              <p14:cNvContentPartPr/>
              <p14:nvPr/>
            </p14:nvContentPartPr>
            <p14:xfrm>
              <a:off x="7197480" y="4098600"/>
              <a:ext cx="357480" cy="27360"/>
            </p14:xfrm>
          </p:contentPart>
        </mc:Choice>
        <mc:Fallback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081D2704-58C4-422C-A044-8ED826EC7E0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181640" y="4035240"/>
                <a:ext cx="38880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BE5ADB6A-8AC8-44BF-9D7B-64A3DDCD32C4}"/>
                  </a:ext>
                </a:extLst>
              </p14:cNvPr>
              <p14:cNvContentPartPr/>
              <p14:nvPr/>
            </p14:nvContentPartPr>
            <p14:xfrm>
              <a:off x="8590320" y="3929040"/>
              <a:ext cx="669960" cy="36000"/>
            </p14:xfrm>
          </p:contentPart>
        </mc:Choice>
        <mc:Fallback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BE5ADB6A-8AC8-44BF-9D7B-64A3DDCD32C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574480" y="3865680"/>
                <a:ext cx="70128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id="{DCFF3CFA-1B18-4812-AAE6-907EF5B8237E}"/>
                  </a:ext>
                </a:extLst>
              </p14:cNvPr>
              <p14:cNvContentPartPr/>
              <p14:nvPr/>
            </p14:nvContentPartPr>
            <p14:xfrm>
              <a:off x="9902880" y="4241520"/>
              <a:ext cx="1393560" cy="80640"/>
            </p14:xfrm>
          </p:contentPart>
        </mc:Choice>
        <mc:Fallback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DCFF3CFA-1B18-4812-AAE6-907EF5B8237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887040" y="4178160"/>
                <a:ext cx="1424880" cy="20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9481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C10B09-26A6-4907-A37A-5D28B25D3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4" y="365125"/>
            <a:ext cx="11081982" cy="1325563"/>
          </a:xfrm>
        </p:spPr>
        <p:txBody>
          <a:bodyPr>
            <a:normAutofit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Problemas de los datos que aporta el padrón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90DCBF-C221-4C19-945E-0C6DBFE91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datos que se registran en estos documentos son dados de forma verbal por los habitantes de cada domicilio. Por lo que no son datos fiables al 100%. De un padrón a otro podemos encontrar diferentes fechas de nacimiento y es que las personas no dan los datos fehacientemente. </a:t>
            </a:r>
          </a:p>
          <a:p>
            <a:pPr marL="0" indent="0">
              <a:buNone/>
            </a:pP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una persona no esta en el domicilio y las que están allí no declaran que ese es su domicilio esa persona quedará sin registrar en el padrón.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27B1A262-9692-4435-AEC9-5F90DB952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83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F774067-CDB5-4B2B-99B0-DF173CDBC8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VENTAJAS DE LA INVESTIGACIÓN EN EL PADRÓN</a:t>
            </a:r>
            <a:endParaRPr lang="es-E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EFA6FAC-6235-4285-B8BC-55E53D823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27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4156D8-B8FF-4C93-9C32-409D92E9785C}"/>
              </a:ext>
            </a:extLst>
          </p:cNvPr>
          <p:cNvSpPr/>
          <p:nvPr/>
        </p:nvSpPr>
        <p:spPr>
          <a:xfrm>
            <a:off x="-2" y="978794"/>
            <a:ext cx="12188951" cy="5877923"/>
          </a:xfrm>
          <a:prstGeom prst="rect">
            <a:avLst/>
          </a:prstGeom>
          <a:gradFill flip="none" rotWithShape="1">
            <a:gsLst>
              <a:gs pos="0">
                <a:srgbClr val="2590DE">
                  <a:alpha val="90000"/>
                </a:srgbClr>
              </a:gs>
              <a:gs pos="25000">
                <a:srgbClr val="7754BB">
                  <a:alpha val="80000"/>
                </a:srgbClr>
              </a:gs>
              <a:gs pos="49000">
                <a:srgbClr val="B825A0">
                  <a:alpha val="30000"/>
                </a:srgbClr>
              </a:gs>
              <a:gs pos="70000">
                <a:srgbClr val="E3068D">
                  <a:alpha val="0"/>
                </a:srgbClr>
              </a:gs>
            </a:gsLst>
            <a:lin ang="16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3F65D61D-10BA-4795-A5FB-B7450D662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599" y="5531154"/>
            <a:ext cx="9547349" cy="1325563"/>
          </a:xfrm>
        </p:spPr>
        <p:txBody>
          <a:bodyPr>
            <a:normAutofit/>
          </a:bodyPr>
          <a:lstStyle/>
          <a:p>
            <a:pPr algn="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Proporciona la identificación de todos los componentes de la familia.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8CD6D36-26BF-4E35-BFC1-A42E4D0E2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83" y="95534"/>
            <a:ext cx="9860423" cy="5435620"/>
          </a:xfrm>
          <a:prstGeom prst="rect">
            <a:avLst/>
          </a:prstGeom>
        </p:spPr>
      </p:pic>
      <p:sp>
        <p:nvSpPr>
          <p:cNvPr id="2" name="Abrir llave 1">
            <a:extLst>
              <a:ext uri="{FF2B5EF4-FFF2-40B4-BE49-F238E27FC236}">
                <a16:creationId xmlns:a16="http://schemas.microsoft.com/office/drawing/2014/main" id="{D4DA27E9-5FA3-4CA5-A781-7E5BCE061130}"/>
              </a:ext>
            </a:extLst>
          </p:cNvPr>
          <p:cNvSpPr/>
          <p:nvPr/>
        </p:nvSpPr>
        <p:spPr>
          <a:xfrm>
            <a:off x="1707690" y="1733266"/>
            <a:ext cx="1340923" cy="57320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95EA023C-5599-4C07-BC3D-CCC296981FCE}"/>
              </a:ext>
            </a:extLst>
          </p:cNvPr>
          <p:cNvSpPr/>
          <p:nvPr/>
        </p:nvSpPr>
        <p:spPr>
          <a:xfrm>
            <a:off x="2045640" y="2306471"/>
            <a:ext cx="523581" cy="1269242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E301A0-28FC-48A2-A04E-19C536670593}"/>
              </a:ext>
            </a:extLst>
          </p:cNvPr>
          <p:cNvSpPr txBox="1"/>
          <p:nvPr/>
        </p:nvSpPr>
        <p:spPr>
          <a:xfrm>
            <a:off x="423079" y="1733266"/>
            <a:ext cx="1340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Padres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6F6AFBB-7558-48E8-A6AD-4B2C8D35369C}"/>
              </a:ext>
            </a:extLst>
          </p:cNvPr>
          <p:cNvSpPr txBox="1"/>
          <p:nvPr/>
        </p:nvSpPr>
        <p:spPr>
          <a:xfrm>
            <a:off x="995287" y="2657470"/>
            <a:ext cx="95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Hijos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4782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3BB3C21-00E8-4F70-B79B-1E7AB7C31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10515600" cy="1325563"/>
          </a:xfrm>
        </p:spPr>
        <p:txBody>
          <a:bodyPr>
            <a:normAutofit fontScale="90000"/>
          </a:bodyPr>
          <a:lstStyle/>
          <a:p>
            <a:pPr marL="363538"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 muchas ocasiones nos dan datos de otros familiares que viven en el mismo domicilio.</a:t>
            </a:r>
            <a:endParaRPr lang="es-E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71D41D-0FFB-4E23-AD74-85DE0C5E37D2}"/>
              </a:ext>
            </a:extLst>
          </p:cNvPr>
          <p:cNvSpPr/>
          <p:nvPr/>
        </p:nvSpPr>
        <p:spPr>
          <a:xfrm>
            <a:off x="3049" y="1325563"/>
            <a:ext cx="12188951" cy="5877923"/>
          </a:xfrm>
          <a:prstGeom prst="rect">
            <a:avLst/>
          </a:prstGeom>
          <a:gradFill flip="none" rotWithShape="1">
            <a:gsLst>
              <a:gs pos="0">
                <a:srgbClr val="2590DE">
                  <a:alpha val="90000"/>
                </a:srgbClr>
              </a:gs>
              <a:gs pos="25000">
                <a:srgbClr val="7754BB">
                  <a:alpha val="80000"/>
                </a:srgbClr>
              </a:gs>
              <a:gs pos="49000">
                <a:srgbClr val="B825A0">
                  <a:alpha val="30000"/>
                </a:srgbClr>
              </a:gs>
              <a:gs pos="70000">
                <a:srgbClr val="E3068D">
                  <a:alpha val="0"/>
                </a:srgbClr>
              </a:gs>
            </a:gsLst>
            <a:lin ang="16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3FBFDF9-9417-4682-90ED-AC368DACB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99" y="1325563"/>
            <a:ext cx="9830744" cy="54082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AD1B3456-9FF8-414F-BAAE-1C158194507B}"/>
                  </a:ext>
                </a:extLst>
              </p14:cNvPr>
              <p14:cNvContentPartPr/>
              <p14:nvPr/>
            </p14:nvContentPartPr>
            <p14:xfrm>
              <a:off x="2428920" y="3661200"/>
              <a:ext cx="2357640" cy="9864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AD1B3456-9FF8-414F-BAAE-1C15819450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3080" y="3597840"/>
                <a:ext cx="238896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3B1E966A-3093-4F73-8A0F-3A87DD59583F}"/>
                  </a:ext>
                </a:extLst>
              </p14:cNvPr>
              <p14:cNvContentPartPr/>
              <p14:nvPr/>
            </p14:nvContentPartPr>
            <p14:xfrm>
              <a:off x="2401920" y="4170240"/>
              <a:ext cx="2215080" cy="2700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3B1E966A-3093-4F73-8A0F-3A87DD5958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86080" y="4106880"/>
                <a:ext cx="2246400" cy="15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6012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72918EEF-B22E-406D-B3D1-7E6C18FDD3EC}"/>
              </a:ext>
            </a:extLst>
          </p:cNvPr>
          <p:cNvSpPr/>
          <p:nvPr/>
        </p:nvSpPr>
        <p:spPr>
          <a:xfrm>
            <a:off x="-55008" y="1027906"/>
            <a:ext cx="12188951" cy="5877923"/>
          </a:xfrm>
          <a:prstGeom prst="rect">
            <a:avLst/>
          </a:prstGeom>
          <a:gradFill flip="none" rotWithShape="1">
            <a:gsLst>
              <a:gs pos="0">
                <a:srgbClr val="2590DE">
                  <a:alpha val="90000"/>
                </a:srgbClr>
              </a:gs>
              <a:gs pos="25000">
                <a:srgbClr val="7754BB">
                  <a:alpha val="80000"/>
                </a:srgbClr>
              </a:gs>
              <a:gs pos="49000">
                <a:srgbClr val="B825A0">
                  <a:alpha val="30000"/>
                </a:srgbClr>
              </a:gs>
              <a:gs pos="70000">
                <a:srgbClr val="E3068D">
                  <a:alpha val="0"/>
                </a:srgbClr>
              </a:gs>
            </a:gsLst>
            <a:lin ang="16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357FD5-201A-4B64-A3BA-C5B2E988A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0" y="932965"/>
            <a:ext cx="11204560" cy="499207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716763A8-6724-4DEC-8AAD-F7437FDDC933}"/>
                  </a:ext>
                </a:extLst>
              </p14:cNvPr>
              <p14:cNvContentPartPr/>
              <p14:nvPr/>
            </p14:nvContentPartPr>
            <p14:xfrm>
              <a:off x="10769040" y="4902480"/>
              <a:ext cx="848880" cy="4500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716763A8-6724-4DEC-8AAD-F7437FDDC93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53200" y="4839120"/>
                <a:ext cx="8802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34BE169E-59A8-4760-AFEE-AE9D0F32ED9B}"/>
                  </a:ext>
                </a:extLst>
              </p14:cNvPr>
              <p14:cNvContentPartPr/>
              <p14:nvPr/>
            </p14:nvContentPartPr>
            <p14:xfrm>
              <a:off x="10796040" y="5009400"/>
              <a:ext cx="786240" cy="3636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34BE169E-59A8-4760-AFEE-AE9D0F32ED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0200" y="4946040"/>
                <a:ext cx="81756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55B1A029-0EEF-4045-8A86-0AC702CF17D9}"/>
                  </a:ext>
                </a:extLst>
              </p14:cNvPr>
              <p14:cNvContentPartPr/>
              <p14:nvPr/>
            </p14:nvContentPartPr>
            <p14:xfrm>
              <a:off x="11179800" y="4973760"/>
              <a:ext cx="295200" cy="9360"/>
            </p14:xfrm>
          </p:contentPart>
        </mc:Choice>
        <mc:Fallback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55B1A029-0EEF-4045-8A86-0AC702CF17D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163960" y="4910400"/>
                <a:ext cx="326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8E026ECC-30CD-4963-BC9E-693151CA9CC1}"/>
                  </a:ext>
                </a:extLst>
              </p14:cNvPr>
              <p14:cNvContentPartPr/>
              <p14:nvPr/>
            </p14:nvContentPartPr>
            <p14:xfrm>
              <a:off x="3178800" y="4947120"/>
              <a:ext cx="4715280" cy="125280"/>
            </p14:xfrm>
          </p:contentPart>
        </mc:Choice>
        <mc:Fallback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8E026ECC-30CD-4963-BC9E-693151CA9C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62960" y="4883760"/>
                <a:ext cx="474660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C2D1AE87-A4E4-4A8A-932D-21B4273340C0}"/>
                  </a:ext>
                </a:extLst>
              </p14:cNvPr>
              <p14:cNvContentPartPr/>
              <p14:nvPr/>
            </p14:nvContentPartPr>
            <p14:xfrm>
              <a:off x="4313160" y="5018400"/>
              <a:ext cx="1411200" cy="72000"/>
            </p14:xfrm>
          </p:contentPart>
        </mc:Choice>
        <mc:Fallback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C2D1AE87-A4E4-4A8A-932D-21B4273340C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97320" y="4955040"/>
                <a:ext cx="144252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2D446B4D-096E-425E-A996-227CD1876978}"/>
                  </a:ext>
                </a:extLst>
              </p14:cNvPr>
              <p14:cNvContentPartPr/>
              <p14:nvPr/>
            </p14:nvContentPartPr>
            <p14:xfrm>
              <a:off x="4179240" y="5116680"/>
              <a:ext cx="142920" cy="936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2D446B4D-096E-425E-A996-227CD187697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63400" y="5053320"/>
                <a:ext cx="174240" cy="13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1638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5754A08B-A9C7-4FF3-9A67-08573BB9143F}"/>
              </a:ext>
            </a:extLst>
          </p:cNvPr>
          <p:cNvSpPr/>
          <p:nvPr/>
        </p:nvSpPr>
        <p:spPr>
          <a:xfrm>
            <a:off x="-55008" y="1027906"/>
            <a:ext cx="12188951" cy="5877923"/>
          </a:xfrm>
          <a:prstGeom prst="rect">
            <a:avLst/>
          </a:prstGeom>
          <a:gradFill flip="none" rotWithShape="1">
            <a:gsLst>
              <a:gs pos="0">
                <a:srgbClr val="2590DE">
                  <a:alpha val="90000"/>
                </a:srgbClr>
              </a:gs>
              <a:gs pos="25000">
                <a:srgbClr val="7754BB">
                  <a:alpha val="80000"/>
                </a:srgbClr>
              </a:gs>
              <a:gs pos="49000">
                <a:srgbClr val="B825A0">
                  <a:alpha val="30000"/>
                </a:srgbClr>
              </a:gs>
              <a:gs pos="70000">
                <a:srgbClr val="E3068D">
                  <a:alpha val="0"/>
                </a:srgbClr>
              </a:gs>
            </a:gsLst>
            <a:lin ang="16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A49B4BC-4DC2-4AB9-92EF-7F049C1F0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03" y="1960091"/>
            <a:ext cx="10112794" cy="228436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839B929E-9816-4C07-9EF0-22C31D049DA3}"/>
                  </a:ext>
                </a:extLst>
              </p14:cNvPr>
              <p14:cNvContentPartPr/>
              <p14:nvPr/>
            </p14:nvContentPartPr>
            <p14:xfrm>
              <a:off x="10010160" y="3071880"/>
              <a:ext cx="964800" cy="12528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839B929E-9816-4C07-9EF0-22C31D049D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94320" y="3008520"/>
                <a:ext cx="99612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FE0DAC07-B7F3-4822-9EF8-43352EEAF5BE}"/>
                  </a:ext>
                </a:extLst>
              </p14:cNvPr>
              <p14:cNvContentPartPr/>
              <p14:nvPr/>
            </p14:nvContentPartPr>
            <p14:xfrm>
              <a:off x="2080440" y="2910960"/>
              <a:ext cx="4420800" cy="29520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FE0DAC07-B7F3-4822-9EF8-43352EEAF5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64600" y="2847600"/>
                <a:ext cx="445212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75405A07-A576-4506-A518-0370BC0C25AB}"/>
                  </a:ext>
                </a:extLst>
              </p14:cNvPr>
              <p14:cNvContentPartPr/>
              <p14:nvPr/>
            </p14:nvContentPartPr>
            <p14:xfrm>
              <a:off x="2214720" y="2071800"/>
              <a:ext cx="4608000" cy="437760"/>
            </p14:xfrm>
          </p:contentPart>
        </mc:Choice>
        <mc:Fallback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75405A07-A576-4506-A518-0370BC0C25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98880" y="2008440"/>
                <a:ext cx="4639320" cy="56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8771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9D06A-2807-4F9E-9E22-5B3A5EECBC3A}"/>
              </a:ext>
            </a:extLst>
          </p:cNvPr>
          <p:cNvSpPr/>
          <p:nvPr/>
        </p:nvSpPr>
        <p:spPr>
          <a:xfrm>
            <a:off x="-55008" y="1027906"/>
            <a:ext cx="12188951" cy="5877923"/>
          </a:xfrm>
          <a:prstGeom prst="rect">
            <a:avLst/>
          </a:prstGeom>
          <a:gradFill flip="none" rotWithShape="1">
            <a:gsLst>
              <a:gs pos="0">
                <a:srgbClr val="2590DE">
                  <a:alpha val="90000"/>
                </a:srgbClr>
              </a:gs>
              <a:gs pos="25000">
                <a:srgbClr val="7754BB">
                  <a:alpha val="80000"/>
                </a:srgbClr>
              </a:gs>
              <a:gs pos="49000">
                <a:srgbClr val="B825A0">
                  <a:alpha val="30000"/>
                </a:srgbClr>
              </a:gs>
              <a:gs pos="70000">
                <a:srgbClr val="E3068D">
                  <a:alpha val="0"/>
                </a:srgbClr>
              </a:gs>
            </a:gsLst>
            <a:lin ang="16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A86D09E-29CC-4E52-A08B-944AC495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56" y="5320959"/>
            <a:ext cx="10515600" cy="1325563"/>
          </a:xfrm>
        </p:spPr>
        <p:txBody>
          <a:bodyPr>
            <a:normAutofit/>
          </a:bodyPr>
          <a:lstStyle/>
          <a:p>
            <a:pPr marL="228600" marR="0" lvl="0" indent="33338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Podemos encontrar datos sobre oficios y conocimientos</a:t>
            </a:r>
            <a:endParaRPr lang="es-E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3A1799B-F7DE-4AA8-8498-D0353094D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" y="1027906"/>
            <a:ext cx="11609328" cy="360115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9F3FE5B4-9774-4D13-BB4D-3D852157E36A}"/>
                  </a:ext>
                </a:extLst>
              </p14:cNvPr>
              <p14:cNvContentPartPr/>
              <p14:nvPr/>
            </p14:nvContentPartPr>
            <p14:xfrm>
              <a:off x="8563680" y="2419920"/>
              <a:ext cx="1045080" cy="24156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F3FE5B4-9774-4D13-BB4D-3D852157E3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47840" y="2356560"/>
                <a:ext cx="1076400" cy="36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26378048-BD4A-46A8-BEA5-1307ED43CC7A}"/>
                  </a:ext>
                </a:extLst>
              </p14:cNvPr>
              <p14:cNvContentPartPr/>
              <p14:nvPr/>
            </p14:nvContentPartPr>
            <p14:xfrm>
              <a:off x="8572320" y="3053880"/>
              <a:ext cx="822240" cy="15228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26378048-BD4A-46A8-BEA5-1307ED43CC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56480" y="2990520"/>
                <a:ext cx="853560" cy="27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4432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1DCF049-E2C7-47B4-97AE-CF42D4118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449" y="694276"/>
            <a:ext cx="7289403" cy="1692322"/>
          </a:xfrm>
        </p:spPr>
        <p:txBody>
          <a:bodyPr>
            <a:normAutofit fontScale="90000"/>
          </a:bodyPr>
          <a:lstStyle/>
          <a:p>
            <a:pPr algn="r"/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Conocemos el domicilio en el que viven y con ello podemos conocer como era su vida e incluso visitar sus casas.</a:t>
            </a:r>
            <a:endParaRPr lang="es-E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9FD150-0903-4713-A89A-2EFF11DD876F}"/>
              </a:ext>
            </a:extLst>
          </p:cNvPr>
          <p:cNvSpPr/>
          <p:nvPr/>
        </p:nvSpPr>
        <p:spPr>
          <a:xfrm>
            <a:off x="-2" y="988236"/>
            <a:ext cx="12188951" cy="5877923"/>
          </a:xfrm>
          <a:prstGeom prst="rect">
            <a:avLst/>
          </a:prstGeom>
          <a:gradFill flip="none" rotWithShape="1">
            <a:gsLst>
              <a:gs pos="0">
                <a:srgbClr val="2590DE">
                  <a:alpha val="90000"/>
                </a:srgbClr>
              </a:gs>
              <a:gs pos="25000">
                <a:srgbClr val="7754BB">
                  <a:alpha val="80000"/>
                </a:srgbClr>
              </a:gs>
              <a:gs pos="49000">
                <a:srgbClr val="B825A0">
                  <a:alpha val="30000"/>
                </a:srgbClr>
              </a:gs>
              <a:gs pos="70000">
                <a:srgbClr val="E3068D">
                  <a:alpha val="0"/>
                </a:srgbClr>
              </a:gs>
            </a:gsLst>
            <a:lin ang="16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32A715E-741F-4CBA-9129-73106627F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4" y="192385"/>
            <a:ext cx="3789528" cy="28421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B114B63-6C2D-4401-A117-4ADB4C78A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59" y="3131347"/>
            <a:ext cx="11841227" cy="353426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AE3BFB8C-C155-497C-901F-15B1F9D04513}"/>
                  </a:ext>
                </a:extLst>
              </p14:cNvPr>
              <p14:cNvContentPartPr/>
              <p14:nvPr/>
            </p14:nvContentPartPr>
            <p14:xfrm>
              <a:off x="4857840" y="3777120"/>
              <a:ext cx="589680" cy="12564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AE3BFB8C-C155-497C-901F-15B1F9D0451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42000" y="3713760"/>
                <a:ext cx="6210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864EDCB6-71BA-4CE9-9DB7-5B1777615DED}"/>
                  </a:ext>
                </a:extLst>
              </p14:cNvPr>
              <p14:cNvContentPartPr/>
              <p14:nvPr/>
            </p14:nvContentPartPr>
            <p14:xfrm>
              <a:off x="8679600" y="3696840"/>
              <a:ext cx="991440" cy="32184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864EDCB6-71BA-4CE9-9DB7-5B1777615DE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63760" y="3633480"/>
                <a:ext cx="1022760" cy="44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2811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7258140-6827-41D6-8D31-0A11796AD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79" y="-965"/>
            <a:ext cx="11038374" cy="97976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 ocasiones podemos encontrar los matrimonios de los hijos ya que al casarse muchos no se alejan demasiado del domicilio paterno.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4C0212-4186-476F-9F94-A83F5DDCCD65}"/>
              </a:ext>
            </a:extLst>
          </p:cNvPr>
          <p:cNvSpPr/>
          <p:nvPr/>
        </p:nvSpPr>
        <p:spPr>
          <a:xfrm>
            <a:off x="-2" y="978794"/>
            <a:ext cx="12188951" cy="5877923"/>
          </a:xfrm>
          <a:prstGeom prst="rect">
            <a:avLst/>
          </a:prstGeom>
          <a:gradFill flip="none" rotWithShape="1">
            <a:gsLst>
              <a:gs pos="0">
                <a:srgbClr val="2590DE">
                  <a:alpha val="90000"/>
                </a:srgbClr>
              </a:gs>
              <a:gs pos="25000">
                <a:srgbClr val="7754BB">
                  <a:alpha val="80000"/>
                </a:srgbClr>
              </a:gs>
              <a:gs pos="49000">
                <a:srgbClr val="B825A0">
                  <a:alpha val="30000"/>
                </a:srgbClr>
              </a:gs>
              <a:gs pos="70000">
                <a:srgbClr val="E3068D">
                  <a:alpha val="0"/>
                </a:srgbClr>
              </a:gs>
            </a:gsLst>
            <a:lin ang="16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41217E9-67E9-416F-9D78-D727D1208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02" y="1151695"/>
            <a:ext cx="8339328" cy="55321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134E8F2C-0935-4269-AD00-8203DDDC9D01}"/>
                  </a:ext>
                </a:extLst>
              </p14:cNvPr>
              <p14:cNvContentPartPr/>
              <p14:nvPr/>
            </p14:nvContentPartPr>
            <p14:xfrm>
              <a:off x="5715000" y="1580400"/>
              <a:ext cx="1589760" cy="15228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134E8F2C-0935-4269-AD00-8203DDDC9D0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99160" y="1517040"/>
                <a:ext cx="162108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65330AD2-C6D3-4CFC-AE50-91407C5779BC}"/>
                  </a:ext>
                </a:extLst>
              </p14:cNvPr>
              <p14:cNvContentPartPr/>
              <p14:nvPr/>
            </p14:nvContentPartPr>
            <p14:xfrm>
              <a:off x="5715000" y="3009240"/>
              <a:ext cx="1616760" cy="21456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65330AD2-C6D3-4CFC-AE50-91407C5779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99160" y="2945880"/>
                <a:ext cx="164808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6E05A74A-CA71-48CE-BAA3-A92242F52AF5}"/>
                  </a:ext>
                </a:extLst>
              </p14:cNvPr>
              <p14:cNvContentPartPr/>
              <p14:nvPr/>
            </p14:nvContentPartPr>
            <p14:xfrm>
              <a:off x="5715000" y="5304240"/>
              <a:ext cx="1563120" cy="205560"/>
            </p14:xfrm>
          </p:contentPart>
        </mc:Choice>
        <mc:Fallback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6E05A74A-CA71-48CE-BAA3-A92242F52A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99160" y="5240880"/>
                <a:ext cx="1594440" cy="33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4698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89C89-727C-471D-AA42-268E14358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¿Cuándo comenzaron los padrones?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76460A-31A8-4C6C-9AB5-5F2B975D6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7292"/>
            <a:ext cx="10515600" cy="428703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Cada municipio inicia la creación de padrones de forma independiente. Es una labor que realizan los ayuntamientos.</a:t>
            </a:r>
          </a:p>
          <a:p>
            <a:pPr marL="0" indent="0" algn="ctr">
              <a:buNone/>
            </a:pPr>
            <a:endParaRPr lang="es-E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función es la de controlar la población que vive en el municipio y por vivir allí tienes los privilegios de cobros de privilegios y las obligaciones de pago de impuestos o presentación a quintas. </a:t>
            </a:r>
          </a:p>
          <a:p>
            <a:pPr marL="0" indent="0" algn="ctr">
              <a:buNone/>
            </a:pPr>
            <a:endParaRPr lang="es-E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También se usaban para controlar la población de extranjeros que vivían en la localidad.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E4EAF47-C06F-47A0-B007-C9E05557F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17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CD4CB-B040-4F0C-8DE3-3F6156FE3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89A705-EE52-4013-9F91-DC3131BEE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1A4ED-06EF-4C85-8FF1-64304242F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2F8FB4C-AC4F-4A21-B1D7-45E5824A5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00" y="2921000"/>
            <a:ext cx="96266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3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8E4B4B22-EC57-4E55-BF8A-01C71A290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A55A013-6064-48FD-BBDE-51BBAF71D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86" y="0"/>
            <a:ext cx="9979627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6FFFFF5E-614A-42FD-9861-32C579BF6433}"/>
                  </a:ext>
                </a:extLst>
              </p14:cNvPr>
              <p14:cNvContentPartPr/>
              <p14:nvPr/>
            </p14:nvContentPartPr>
            <p14:xfrm>
              <a:off x="2964600" y="1053720"/>
              <a:ext cx="2304360" cy="16992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6FFFFF5E-614A-42FD-9861-32C579BF64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8760" y="990360"/>
                <a:ext cx="233568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ABEDEB70-6657-4384-B2BC-9F20040D49B7}"/>
                  </a:ext>
                </a:extLst>
              </p14:cNvPr>
              <p14:cNvContentPartPr/>
              <p14:nvPr/>
            </p14:nvContentPartPr>
            <p14:xfrm>
              <a:off x="3420000" y="1285920"/>
              <a:ext cx="1536480" cy="7164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ABEDEB70-6657-4384-B2BC-9F20040D49B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04160" y="1222560"/>
                <a:ext cx="156780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DA416336-8DC5-4464-AE98-093DB96B1276}"/>
                  </a:ext>
                </a:extLst>
              </p14:cNvPr>
              <p14:cNvContentPartPr/>
              <p14:nvPr/>
            </p14:nvContentPartPr>
            <p14:xfrm>
              <a:off x="2973600" y="3447000"/>
              <a:ext cx="2241720" cy="16092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DA416336-8DC5-4464-AE98-093DB96B12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57760" y="3383640"/>
                <a:ext cx="227304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D2F08D38-864E-4DDA-AF31-49806DD74EC3}"/>
                  </a:ext>
                </a:extLst>
              </p14:cNvPr>
              <p14:cNvContentPartPr/>
              <p14:nvPr/>
            </p14:nvContentPartPr>
            <p14:xfrm>
              <a:off x="3044880" y="3625560"/>
              <a:ext cx="1259640" cy="98640"/>
            </p14:xfrm>
          </p:contentPart>
        </mc:Choice>
        <mc:Fallback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2F08D38-864E-4DDA-AF31-49806DD74EC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29040" y="3562200"/>
                <a:ext cx="129096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2D55272D-77B7-4C03-AD75-2680B0E26850}"/>
                  </a:ext>
                </a:extLst>
              </p14:cNvPr>
              <p14:cNvContentPartPr/>
              <p14:nvPr/>
            </p14:nvContentPartPr>
            <p14:xfrm>
              <a:off x="7367040" y="2696760"/>
              <a:ext cx="2161440" cy="169920"/>
            </p14:xfrm>
          </p:contentPart>
        </mc:Choice>
        <mc:Fallback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2D55272D-77B7-4C03-AD75-2680B0E2685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51200" y="2633400"/>
                <a:ext cx="219276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16655989-7580-4FE4-85FB-673FE760E548}"/>
                  </a:ext>
                </a:extLst>
              </p14:cNvPr>
              <p14:cNvContentPartPr/>
              <p14:nvPr/>
            </p14:nvContentPartPr>
            <p14:xfrm>
              <a:off x="7465320" y="2839680"/>
              <a:ext cx="259200" cy="360"/>
            </p14:xfrm>
          </p:contentPart>
        </mc:Choice>
        <mc:Fallback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16655989-7580-4FE4-85FB-673FE760E5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49480" y="2776320"/>
                <a:ext cx="290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028A8AF5-A4AB-4F74-B4E7-2AD32B777086}"/>
                  </a:ext>
                </a:extLst>
              </p14:cNvPr>
              <p14:cNvContentPartPr/>
              <p14:nvPr/>
            </p14:nvContentPartPr>
            <p14:xfrm>
              <a:off x="7233120" y="5223960"/>
              <a:ext cx="2545200" cy="330840"/>
            </p14:xfrm>
          </p:contentPart>
        </mc:Choice>
        <mc:Fallback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028A8AF5-A4AB-4F74-B4E7-2AD32B77708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17280" y="5160600"/>
                <a:ext cx="2576520" cy="45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5907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09C08ADE-FE80-4F2A-8347-A3B55B335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DBC6F5F-3760-4A5F-9318-A3E3779CC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1255014"/>
            <a:ext cx="9235440" cy="434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39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F1469CD-952E-4728-A4B0-4BDA6FC0A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11BED17-AFD0-4BFB-8182-1B1DD3541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27" y="91440"/>
            <a:ext cx="9413747" cy="35661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D0E4915-343E-47DC-B379-4E1D1D3AC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26" y="3771900"/>
            <a:ext cx="9413748" cy="2971800"/>
          </a:xfrm>
          <a:prstGeom prst="rect">
            <a:avLst/>
          </a:prstGeom>
        </p:spPr>
      </p:pic>
      <p:sp>
        <p:nvSpPr>
          <p:cNvPr id="7" name="Cerrar llave 6">
            <a:extLst>
              <a:ext uri="{FF2B5EF4-FFF2-40B4-BE49-F238E27FC236}">
                <a16:creationId xmlns:a16="http://schemas.microsoft.com/office/drawing/2014/main" id="{9CDD979B-793A-4EE0-9E60-854EE0F2EE5F}"/>
              </a:ext>
            </a:extLst>
          </p:cNvPr>
          <p:cNvSpPr/>
          <p:nvPr/>
        </p:nvSpPr>
        <p:spPr>
          <a:xfrm rot="10800000">
            <a:off x="7271657" y="1117382"/>
            <a:ext cx="676537" cy="1306504"/>
          </a:xfrm>
          <a:prstGeom prst="rightBrac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6619EAB1-2AAA-4FA4-9865-618E62EE993D}"/>
                  </a:ext>
                </a:extLst>
              </p14:cNvPr>
              <p14:cNvContentPartPr/>
              <p14:nvPr/>
            </p14:nvContentPartPr>
            <p14:xfrm>
              <a:off x="7750800" y="1330560"/>
              <a:ext cx="625680" cy="36000"/>
            </p14:xfrm>
          </p:contentPart>
        </mc:Choice>
        <mc:Fallback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6619EAB1-2AAA-4FA4-9865-618E62EE99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34960" y="1267200"/>
                <a:ext cx="6570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9D64DA1F-F2AE-4EFB-B2A2-B4EFB65E6A02}"/>
                  </a:ext>
                </a:extLst>
              </p14:cNvPr>
              <p14:cNvContentPartPr/>
              <p14:nvPr/>
            </p14:nvContentPartPr>
            <p14:xfrm>
              <a:off x="7768800" y="1571760"/>
              <a:ext cx="768240" cy="4500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9D64DA1F-F2AE-4EFB-B2A2-B4EFB65E6A0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52960" y="1508400"/>
                <a:ext cx="7995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100A2AFB-2939-4816-8D71-3A26884DD193}"/>
                  </a:ext>
                </a:extLst>
              </p14:cNvPr>
              <p14:cNvContentPartPr/>
              <p14:nvPr/>
            </p14:nvContentPartPr>
            <p14:xfrm>
              <a:off x="7804440" y="1821600"/>
              <a:ext cx="723600" cy="36000"/>
            </p14:xfrm>
          </p:contentPart>
        </mc:Choice>
        <mc:Fallback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100A2AFB-2939-4816-8D71-3A26884DD19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88600" y="1758240"/>
                <a:ext cx="7549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35E45042-0A4A-4C3B-A438-363F0B0B56E2}"/>
                  </a:ext>
                </a:extLst>
              </p14:cNvPr>
              <p14:cNvContentPartPr/>
              <p14:nvPr/>
            </p14:nvContentPartPr>
            <p14:xfrm>
              <a:off x="7777800" y="2018160"/>
              <a:ext cx="669960" cy="45000"/>
            </p14:xfrm>
          </p:contentPart>
        </mc:Choice>
        <mc:Fallback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35E45042-0A4A-4C3B-A438-363F0B0B56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61960" y="1954800"/>
                <a:ext cx="7012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37F046F5-8D13-4C5E-8441-33CE4762FE70}"/>
                  </a:ext>
                </a:extLst>
              </p14:cNvPr>
              <p14:cNvContentPartPr/>
              <p14:nvPr/>
            </p14:nvContentPartPr>
            <p14:xfrm>
              <a:off x="7759800" y="2812680"/>
              <a:ext cx="723600" cy="36360"/>
            </p14:xfrm>
          </p:contentPart>
        </mc:Choice>
        <mc:Fallback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37F046F5-8D13-4C5E-8441-33CE4762FE7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743960" y="2749320"/>
                <a:ext cx="7549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510A305F-3845-4D9E-8D35-30C2FECF5E26}"/>
                  </a:ext>
                </a:extLst>
              </p14:cNvPr>
              <p14:cNvContentPartPr/>
              <p14:nvPr/>
            </p14:nvContentPartPr>
            <p14:xfrm>
              <a:off x="5866920" y="4581000"/>
              <a:ext cx="2411280" cy="71640"/>
            </p14:xfrm>
          </p:contentPart>
        </mc:Choice>
        <mc:Fallback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510A305F-3845-4D9E-8D35-30C2FECF5E2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851080" y="4517640"/>
                <a:ext cx="244260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2EDFA75E-332F-49BC-8F18-4569754A05D9}"/>
                  </a:ext>
                </a:extLst>
              </p14:cNvPr>
              <p14:cNvContentPartPr/>
              <p14:nvPr/>
            </p14:nvContentPartPr>
            <p14:xfrm>
              <a:off x="5616720" y="5179320"/>
              <a:ext cx="1625760" cy="98640"/>
            </p14:xfrm>
          </p:contentPart>
        </mc:Choice>
        <mc:Fallback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2EDFA75E-332F-49BC-8F18-4569754A05D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00880" y="5115960"/>
                <a:ext cx="165708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5E2F1F6A-6253-4657-8A3C-CA30B0EE19B0}"/>
                  </a:ext>
                </a:extLst>
              </p14:cNvPr>
              <p14:cNvContentPartPr/>
              <p14:nvPr/>
            </p14:nvContentPartPr>
            <p14:xfrm>
              <a:off x="6268680" y="5304240"/>
              <a:ext cx="786240" cy="27000"/>
            </p14:xfrm>
          </p:contentPart>
        </mc:Choice>
        <mc:Fallback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5E2F1F6A-6253-4657-8A3C-CA30B0EE19B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252840" y="5240880"/>
                <a:ext cx="8175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6CAFE4E7-38C5-436E-BADE-155026B7E0FD}"/>
                  </a:ext>
                </a:extLst>
              </p14:cNvPr>
              <p14:cNvContentPartPr/>
              <p14:nvPr/>
            </p14:nvContentPartPr>
            <p14:xfrm>
              <a:off x="8831520" y="5241600"/>
              <a:ext cx="473400" cy="360"/>
            </p14:xfrm>
          </p:contentPart>
        </mc:Choice>
        <mc:Fallback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6CAFE4E7-38C5-436E-BADE-155026B7E0F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815680" y="5178240"/>
                <a:ext cx="5047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5D4432AA-8717-4EA5-8A3D-A074A437634A}"/>
                  </a:ext>
                </a:extLst>
              </p14:cNvPr>
              <p14:cNvContentPartPr/>
              <p14:nvPr/>
            </p14:nvContentPartPr>
            <p14:xfrm>
              <a:off x="8706600" y="5250600"/>
              <a:ext cx="151920" cy="9360"/>
            </p14:xfrm>
          </p:contentPart>
        </mc:Choice>
        <mc:Fallback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5D4432AA-8717-4EA5-8A3D-A074A437634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90760" y="5187240"/>
                <a:ext cx="1832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47637550-BF29-4D72-8F6B-439A85FA2BC0}"/>
                  </a:ext>
                </a:extLst>
              </p14:cNvPr>
              <p14:cNvContentPartPr/>
              <p14:nvPr/>
            </p14:nvContentPartPr>
            <p14:xfrm>
              <a:off x="5581080" y="6402600"/>
              <a:ext cx="1884600" cy="116280"/>
            </p14:xfrm>
          </p:contentPart>
        </mc:Choice>
        <mc:Fallback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47637550-BF29-4D72-8F6B-439A85FA2BC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65240" y="6339240"/>
                <a:ext cx="191592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315EF369-E4B5-4286-8D28-6D08C5FD0151}"/>
                  </a:ext>
                </a:extLst>
              </p14:cNvPr>
              <p14:cNvContentPartPr/>
              <p14:nvPr/>
            </p14:nvContentPartPr>
            <p14:xfrm>
              <a:off x="6000840" y="6482880"/>
              <a:ext cx="812880" cy="27360"/>
            </p14:xfrm>
          </p:contentPart>
        </mc:Choice>
        <mc:Fallback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315EF369-E4B5-4286-8D28-6D08C5FD015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985000" y="6419520"/>
                <a:ext cx="84420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F480A4CC-F155-43B8-B3DD-FD95278A3D73}"/>
                  </a:ext>
                </a:extLst>
              </p14:cNvPr>
              <p14:cNvContentPartPr/>
              <p14:nvPr/>
            </p14:nvContentPartPr>
            <p14:xfrm>
              <a:off x="8697600" y="6411600"/>
              <a:ext cx="545040" cy="54000"/>
            </p14:xfrm>
          </p:contentPart>
        </mc:Choice>
        <mc:Fallback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F480A4CC-F155-43B8-B3DD-FD95278A3D7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681760" y="6348240"/>
                <a:ext cx="57636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2A7D7E69-9E7C-46F5-A922-0B92A7DF2247}"/>
                  </a:ext>
                </a:extLst>
              </p14:cNvPr>
              <p14:cNvContentPartPr/>
              <p14:nvPr/>
            </p14:nvContentPartPr>
            <p14:xfrm>
              <a:off x="1589400" y="5009400"/>
              <a:ext cx="589680" cy="18360"/>
            </p14:xfrm>
          </p:contentPart>
        </mc:Choice>
        <mc:Fallback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2A7D7E69-9E7C-46F5-A922-0B92A7DF224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573560" y="4946040"/>
                <a:ext cx="621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2" name="Entrada de lápiz 21">
                <a:extLst>
                  <a:ext uri="{FF2B5EF4-FFF2-40B4-BE49-F238E27FC236}">
                    <a16:creationId xmlns:a16="http://schemas.microsoft.com/office/drawing/2014/main" id="{B351E552-1767-422C-9485-30C3FE0E0D40}"/>
                  </a:ext>
                </a:extLst>
              </p14:cNvPr>
              <p14:cNvContentPartPr/>
              <p14:nvPr/>
            </p14:nvContentPartPr>
            <p14:xfrm>
              <a:off x="1625040" y="5250600"/>
              <a:ext cx="777240" cy="45000"/>
            </p14:xfrm>
          </p:contentPart>
        </mc:Choice>
        <mc:Fallback>
          <p:pic>
            <p:nvPicPr>
              <p:cNvPr id="22" name="Entrada de lápiz 21">
                <a:extLst>
                  <a:ext uri="{FF2B5EF4-FFF2-40B4-BE49-F238E27FC236}">
                    <a16:creationId xmlns:a16="http://schemas.microsoft.com/office/drawing/2014/main" id="{B351E552-1767-422C-9485-30C3FE0E0D4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609200" y="5187240"/>
                <a:ext cx="8085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3" name="Entrada de lápiz 22">
                <a:extLst>
                  <a:ext uri="{FF2B5EF4-FFF2-40B4-BE49-F238E27FC236}">
                    <a16:creationId xmlns:a16="http://schemas.microsoft.com/office/drawing/2014/main" id="{A435897E-52FF-4B19-90C2-72105ADC12E1}"/>
                  </a:ext>
                </a:extLst>
              </p14:cNvPr>
              <p14:cNvContentPartPr/>
              <p14:nvPr/>
            </p14:nvContentPartPr>
            <p14:xfrm>
              <a:off x="1616400" y="5500800"/>
              <a:ext cx="794880" cy="27000"/>
            </p14:xfrm>
          </p:contentPart>
        </mc:Choice>
        <mc:Fallback>
          <p:pic>
            <p:nvPicPr>
              <p:cNvPr id="23" name="Entrada de lápiz 22">
                <a:extLst>
                  <a:ext uri="{FF2B5EF4-FFF2-40B4-BE49-F238E27FC236}">
                    <a16:creationId xmlns:a16="http://schemas.microsoft.com/office/drawing/2014/main" id="{A435897E-52FF-4B19-90C2-72105ADC12E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00560" y="5437440"/>
                <a:ext cx="8262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D73241B8-8FA2-4198-A156-4E00A5CA7E39}"/>
                  </a:ext>
                </a:extLst>
              </p14:cNvPr>
              <p14:cNvContentPartPr/>
              <p14:nvPr/>
            </p14:nvContentPartPr>
            <p14:xfrm>
              <a:off x="1607400" y="5724000"/>
              <a:ext cx="473400" cy="27000"/>
            </p14:xfrm>
          </p:contentPart>
        </mc:Choice>
        <mc:Fallback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D73241B8-8FA2-4198-A156-4E00A5CA7E3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591560" y="5660640"/>
                <a:ext cx="5047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53DA3329-BA0E-449C-A57C-EB7D7368DDD5}"/>
                  </a:ext>
                </a:extLst>
              </p14:cNvPr>
              <p14:cNvContentPartPr/>
              <p14:nvPr/>
            </p14:nvContentPartPr>
            <p14:xfrm>
              <a:off x="1571760" y="6500880"/>
              <a:ext cx="857520" cy="9360"/>
            </p14:xfrm>
          </p:contentPart>
        </mc:Choice>
        <mc:Fallback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53DA3329-BA0E-449C-A57C-EB7D7368DDD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555920" y="6437520"/>
                <a:ext cx="888840" cy="13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7722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D6DC34-AC75-430B-940E-FAE7BC1AA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¿Qué es el padrón de habitantes?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5CCF5F-76C0-469D-8E2E-17AD2632D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60" y="1690688"/>
            <a:ext cx="10515600" cy="4478100"/>
          </a:xfrm>
        </p:spPr>
        <p:txBody>
          <a:bodyPr>
            <a:norm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el listado de todos los habitantes de un municipio. Este se realiza domicilio por domicilio. El orden de este documento es por calles, se ordena por barrios y dentro de cada barrio según el callejero. </a:t>
            </a: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realizan en dos tipos de documento. </a:t>
            </a:r>
          </a:p>
          <a:p>
            <a:pPr lvl="3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Plantillas de empadronamiento </a:t>
            </a:r>
          </a:p>
          <a:p>
            <a:pPr lvl="3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Listado por calle y número de los domiciliados</a:t>
            </a:r>
          </a:p>
          <a:p>
            <a:pPr marL="273050" lvl="3" indent="-273050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realiza cada un período de tiempo establecido por los ayuntamientos.</a:t>
            </a:r>
          </a:p>
          <a:p>
            <a:pPr marL="273050" lvl="3" indent="-273050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Anualmente se realizan las rectificaciones del padrón que son los documentos que incluyen cambios realizados en el padrón por cambios de domicilio, nacimientos, defunciones, matrimonios, etc.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A11361A-5E1E-4B7C-B011-794BD9BCD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84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9D46797A-3F5F-4EB7-B331-72F666C3C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0582BD-9EA4-4ED2-8450-05AAA521E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7" y="0"/>
            <a:ext cx="10172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25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478C1AF-DC73-4F25-9DE4-C0F59CBF4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C9B3543-588E-4E83-90D9-1A37221FB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60"/>
            <a:ext cx="12192000" cy="557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35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9382CE-8027-4767-961C-FCA0A63F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DATOS QUE SE REGISTRAN EN EL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DF7E45-4B94-434D-95B4-2ADE94236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613"/>
            <a:ext cx="10515600" cy="4802187"/>
          </a:xfrm>
        </p:spPr>
        <p:txBody>
          <a:bodyPr>
            <a:normAutofit fontScale="92500" lnSpcReduction="10000"/>
          </a:bodyPr>
          <a:lstStyle/>
          <a:p>
            <a:r>
              <a:rPr lang="es-E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se registran básicamente los siguientes datos. </a:t>
            </a:r>
          </a:p>
          <a:p>
            <a:pPr lvl="2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Calle y número del domicilio</a:t>
            </a:r>
          </a:p>
          <a:p>
            <a:pPr lvl="2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Nombre y apellidos</a:t>
            </a:r>
          </a:p>
          <a:p>
            <a:pPr lvl="2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Sexo</a:t>
            </a:r>
          </a:p>
          <a:p>
            <a:pPr lvl="2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Fecha de nacimiento</a:t>
            </a:r>
          </a:p>
          <a:p>
            <a:pPr lvl="2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Años cumplidos</a:t>
            </a:r>
          </a:p>
          <a:p>
            <a:pPr lvl="2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Estado civil</a:t>
            </a:r>
          </a:p>
          <a:p>
            <a:pPr lvl="2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Parentesco</a:t>
            </a:r>
          </a:p>
          <a:p>
            <a:pPr lvl="2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Sabe leer</a:t>
            </a:r>
          </a:p>
          <a:p>
            <a:pPr lvl="2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Sabe escribir</a:t>
            </a:r>
          </a:p>
          <a:p>
            <a:pPr lvl="2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Naturaleza (municipio y provincia)</a:t>
            </a:r>
          </a:p>
          <a:p>
            <a:pPr lvl="2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Profesión</a:t>
            </a:r>
          </a:p>
          <a:p>
            <a:pPr lvl="2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Residencia legal y años de residencia</a:t>
            </a:r>
          </a:p>
          <a:p>
            <a:pPr lvl="2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Cambios de domicilio, altas y bajas</a:t>
            </a:r>
          </a:p>
          <a:p>
            <a:pPr lvl="2"/>
            <a:r>
              <a:rPr lang="es-E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Observaciones</a:t>
            </a:r>
          </a:p>
          <a:p>
            <a:pPr lvl="2"/>
            <a:endParaRPr lang="es-E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21655A4B-8148-4810-B6A3-B174C28AA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0800"/>
            <a:ext cx="12192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586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391</TotalTime>
  <Words>429</Words>
  <Application>Microsoft Office PowerPoint</Application>
  <PresentationFormat>Panorámica</PresentationFormat>
  <Paragraphs>43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Tema de Office</vt:lpstr>
      <vt:lpstr>¿Qué aportan los padrones?</vt:lpstr>
      <vt:lpstr>¿Cuándo comenzaron los padrones?</vt:lpstr>
      <vt:lpstr>Presentación de PowerPoint</vt:lpstr>
      <vt:lpstr>Presentación de PowerPoint</vt:lpstr>
      <vt:lpstr>Presentación de PowerPoint</vt:lpstr>
      <vt:lpstr>¿Qué es el padrón de habitantes?</vt:lpstr>
      <vt:lpstr>Presentación de PowerPoint</vt:lpstr>
      <vt:lpstr>Presentación de PowerPoint</vt:lpstr>
      <vt:lpstr>DATOS QUE SE REGISTRAN EN EL</vt:lpstr>
      <vt:lpstr>Presentación de PowerPoint</vt:lpstr>
      <vt:lpstr>Problemas de los datos que aporta el padrón</vt:lpstr>
      <vt:lpstr>VENTAJAS DE LA INVESTIGACIÓN EN EL PADRÓN</vt:lpstr>
      <vt:lpstr>Proporciona la identificación de todos los componentes de la familia. </vt:lpstr>
      <vt:lpstr>En muchas ocasiones nos dan datos de otros familiares que viven en el mismo domicilio.</vt:lpstr>
      <vt:lpstr>Presentación de PowerPoint</vt:lpstr>
      <vt:lpstr>Presentación de PowerPoint</vt:lpstr>
      <vt:lpstr>Podemos encontrar datos sobre oficios y conocimientos</vt:lpstr>
      <vt:lpstr>Conocemos el domicilio en el que viven y con ello podemos conocer como era su vida e incluso visitar sus casas.</vt:lpstr>
      <vt:lpstr>En ocasiones podemos encontrar los matrimonios de los hijos ya que al casarse muchos no se alejan demasiado del domicilio paterno.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¿Qué aportan los padrones?</dc:title>
  <dc:creator>Yoly Glez. Camacho</dc:creator>
  <cp:lastModifiedBy>Yoly Glez. Camacho</cp:lastModifiedBy>
  <cp:revision>19</cp:revision>
  <dcterms:created xsi:type="dcterms:W3CDTF">2020-12-23T16:30:12Z</dcterms:created>
  <dcterms:modified xsi:type="dcterms:W3CDTF">2020-12-26T20:50:21Z</dcterms:modified>
</cp:coreProperties>
</file>