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1241" r:id="rId2"/>
    <p:sldId id="288" r:id="rId3"/>
    <p:sldId id="280" r:id="rId4"/>
    <p:sldId id="1239" r:id="rId5"/>
    <p:sldId id="265" r:id="rId6"/>
    <p:sldId id="1246" r:id="rId7"/>
    <p:sldId id="1247" r:id="rId8"/>
    <p:sldId id="266" r:id="rId9"/>
    <p:sldId id="996" r:id="rId10"/>
    <p:sldId id="986" r:id="rId11"/>
    <p:sldId id="988" r:id="rId12"/>
    <p:sldId id="998" r:id="rId13"/>
    <p:sldId id="999" r:id="rId14"/>
    <p:sldId id="1000" r:id="rId15"/>
    <p:sldId id="1008" r:id="rId16"/>
    <p:sldId id="1009" r:id="rId17"/>
    <p:sldId id="1011" r:id="rId18"/>
    <p:sldId id="1122" r:id="rId19"/>
    <p:sldId id="1023" r:id="rId20"/>
    <p:sldId id="1029" r:id="rId21"/>
    <p:sldId id="1051" r:id="rId22"/>
    <p:sldId id="1061" r:id="rId23"/>
    <p:sldId id="1067" r:id="rId24"/>
    <p:sldId id="1046" r:id="rId25"/>
    <p:sldId id="1035" r:id="rId26"/>
    <p:sldId id="1040" r:id="rId27"/>
    <p:sldId id="1074" r:id="rId28"/>
    <p:sldId id="1075" r:id="rId29"/>
    <p:sldId id="1073" r:id="rId30"/>
    <p:sldId id="884" r:id="rId31"/>
    <p:sldId id="277"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25A0"/>
    <a:srgbClr val="A137AB"/>
    <a:srgbClr val="A732A8"/>
    <a:srgbClr val="A732A7"/>
    <a:srgbClr val="9141B0"/>
    <a:srgbClr val="B726A1"/>
    <a:srgbClr val="E3068D"/>
    <a:srgbClr val="2590DE"/>
    <a:srgbClr val="6FC160"/>
    <a:srgbClr val="50BB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p:restoredTop sz="94762"/>
  </p:normalViewPr>
  <p:slideViewPr>
    <p:cSldViewPr snapToGrid="0" snapToObjects="1">
      <p:cViewPr varScale="1">
        <p:scale>
          <a:sx n="79" d="100"/>
          <a:sy n="79" d="100"/>
        </p:scale>
        <p:origin x="710"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212F30F-B94F-5E48-A752-1F851D332CEB}" type="datetimeFigureOut">
              <a:rPr lang="en-US" smtClean="0"/>
              <a:t>12/15/2021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65B93B9-1FA2-184E-9F44-0E87057F37CD}" type="slidenum">
              <a:rPr lang="en-US" smtClean="0"/>
              <a:t>‹#›</a:t>
            </a:fld>
            <a:endParaRPr lang="en-US"/>
          </a:p>
        </p:txBody>
      </p:sp>
    </p:spTree>
    <p:extLst>
      <p:ext uri="{BB962C8B-B14F-4D97-AF65-F5344CB8AC3E}">
        <p14:creationId xmlns:p14="http://schemas.microsoft.com/office/powerpoint/2010/main" val="223302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2</a:t>
            </a:fld>
            <a:endParaRPr lang="en-US"/>
          </a:p>
        </p:txBody>
      </p:sp>
    </p:spTree>
    <p:extLst>
      <p:ext uri="{BB962C8B-B14F-4D97-AF65-F5344CB8AC3E}">
        <p14:creationId xmlns:p14="http://schemas.microsoft.com/office/powerpoint/2010/main" val="287191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8E6F-26F6-174E-A0CD-C542FF2DAB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DF6DF3-6774-E34C-99C3-DFD35C998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E0531A-5317-3E4C-A8D7-7B193BA779FE}"/>
              </a:ext>
            </a:extLst>
          </p:cNvPr>
          <p:cNvSpPr>
            <a:spLocks noGrp="1"/>
          </p:cNvSpPr>
          <p:nvPr>
            <p:ph type="dt" sz="half" idx="10"/>
          </p:nvPr>
        </p:nvSpPr>
        <p:spPr/>
        <p:txBody>
          <a:bodyPr/>
          <a:lstStyle/>
          <a:p>
            <a:fld id="{2BEEBD8E-4DA5-4E9A-9B73-B4D3E09CC5CA}" type="datetime1">
              <a:rPr lang="en-US" smtClean="0"/>
              <a:t>12/15/2021</a:t>
            </a:fld>
            <a:endParaRPr lang="en-US"/>
          </a:p>
        </p:txBody>
      </p:sp>
      <p:sp>
        <p:nvSpPr>
          <p:cNvPr id="5" name="Footer Placeholder 4">
            <a:extLst>
              <a:ext uri="{FF2B5EF4-FFF2-40B4-BE49-F238E27FC236}">
                <a16:creationId xmlns:a16="http://schemas.microsoft.com/office/drawing/2014/main" id="{D7C5DB23-A8B4-FD47-BDBF-C585DDC36179}"/>
              </a:ext>
            </a:extLst>
          </p:cNvPr>
          <p:cNvSpPr>
            <a:spLocks noGrp="1"/>
          </p:cNvSpPr>
          <p:nvPr>
            <p:ph type="ftr" sz="quarter" idx="11"/>
          </p:nvPr>
        </p:nvSpPr>
        <p:spPr/>
        <p:txBody>
          <a:bodyPr/>
          <a:lstStyle/>
          <a:p>
            <a:r>
              <a:rPr lang="en-US"/>
              <a:t>© 2021-2022 Martinus Wolf</a:t>
            </a:r>
          </a:p>
        </p:txBody>
      </p:sp>
      <p:sp>
        <p:nvSpPr>
          <p:cNvPr id="6" name="Slide Number Placeholder 5">
            <a:extLst>
              <a:ext uri="{FF2B5EF4-FFF2-40B4-BE49-F238E27FC236}">
                <a16:creationId xmlns:a16="http://schemas.microsoft.com/office/drawing/2014/main" id="{3887043F-C698-964B-B0E4-1BA40DCC0EEB}"/>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138643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BC00-04B4-D44A-AC60-AE50E4C7DA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ADF474-5DF8-3041-A7CA-164F79584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6A669-7FCF-EC4C-92C8-3D02B3B4234E}"/>
              </a:ext>
            </a:extLst>
          </p:cNvPr>
          <p:cNvSpPr>
            <a:spLocks noGrp="1"/>
          </p:cNvSpPr>
          <p:nvPr>
            <p:ph type="dt" sz="half" idx="10"/>
          </p:nvPr>
        </p:nvSpPr>
        <p:spPr/>
        <p:txBody>
          <a:bodyPr/>
          <a:lstStyle/>
          <a:p>
            <a:fld id="{D3486DEB-5938-4D40-B38F-20244FCBBDEC}" type="datetime1">
              <a:rPr lang="en-US" smtClean="0"/>
              <a:t>12/15/2021</a:t>
            </a:fld>
            <a:endParaRPr lang="en-US"/>
          </a:p>
        </p:txBody>
      </p:sp>
      <p:sp>
        <p:nvSpPr>
          <p:cNvPr id="5" name="Footer Placeholder 4">
            <a:extLst>
              <a:ext uri="{FF2B5EF4-FFF2-40B4-BE49-F238E27FC236}">
                <a16:creationId xmlns:a16="http://schemas.microsoft.com/office/drawing/2014/main" id="{00DD7227-36D4-2C43-A8F2-98CDA605EA30}"/>
              </a:ext>
            </a:extLst>
          </p:cNvPr>
          <p:cNvSpPr>
            <a:spLocks noGrp="1"/>
          </p:cNvSpPr>
          <p:nvPr>
            <p:ph type="ftr" sz="quarter" idx="11"/>
          </p:nvPr>
        </p:nvSpPr>
        <p:spPr/>
        <p:txBody>
          <a:bodyPr/>
          <a:lstStyle/>
          <a:p>
            <a:r>
              <a:rPr lang="en-US"/>
              <a:t>© 2021-2022 Martinus Wolf</a:t>
            </a:r>
          </a:p>
        </p:txBody>
      </p:sp>
      <p:sp>
        <p:nvSpPr>
          <p:cNvPr id="6" name="Slide Number Placeholder 5">
            <a:extLst>
              <a:ext uri="{FF2B5EF4-FFF2-40B4-BE49-F238E27FC236}">
                <a16:creationId xmlns:a16="http://schemas.microsoft.com/office/drawing/2014/main" id="{B2874A4F-7CE5-AA46-A1B4-83006830F4D6}"/>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156577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1E84F-9F0B-FC49-AADA-D68178A080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58312E-3C8C-F24D-B549-020A2352F0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3021F-112D-7F4F-AB87-E9BFB21A1F74}"/>
              </a:ext>
            </a:extLst>
          </p:cNvPr>
          <p:cNvSpPr>
            <a:spLocks noGrp="1"/>
          </p:cNvSpPr>
          <p:nvPr>
            <p:ph type="dt" sz="half" idx="10"/>
          </p:nvPr>
        </p:nvSpPr>
        <p:spPr/>
        <p:txBody>
          <a:bodyPr/>
          <a:lstStyle/>
          <a:p>
            <a:fld id="{15DF9C95-17D1-47ED-84B8-FD7BCEF89CF9}" type="datetime1">
              <a:rPr lang="en-US" smtClean="0"/>
              <a:t>12/15/2021</a:t>
            </a:fld>
            <a:endParaRPr lang="en-US"/>
          </a:p>
        </p:txBody>
      </p:sp>
      <p:sp>
        <p:nvSpPr>
          <p:cNvPr id="5" name="Footer Placeholder 4">
            <a:extLst>
              <a:ext uri="{FF2B5EF4-FFF2-40B4-BE49-F238E27FC236}">
                <a16:creationId xmlns:a16="http://schemas.microsoft.com/office/drawing/2014/main" id="{B5FA1921-6FBD-0646-A82C-D7D52DD07F39}"/>
              </a:ext>
            </a:extLst>
          </p:cNvPr>
          <p:cNvSpPr>
            <a:spLocks noGrp="1"/>
          </p:cNvSpPr>
          <p:nvPr>
            <p:ph type="ftr" sz="quarter" idx="11"/>
          </p:nvPr>
        </p:nvSpPr>
        <p:spPr/>
        <p:txBody>
          <a:bodyPr/>
          <a:lstStyle/>
          <a:p>
            <a:r>
              <a:rPr lang="en-US"/>
              <a:t>© 2021-2022 Martinus Wolf</a:t>
            </a:r>
          </a:p>
        </p:txBody>
      </p:sp>
      <p:sp>
        <p:nvSpPr>
          <p:cNvPr id="6" name="Slide Number Placeholder 5">
            <a:extLst>
              <a:ext uri="{FF2B5EF4-FFF2-40B4-BE49-F238E27FC236}">
                <a16:creationId xmlns:a16="http://schemas.microsoft.com/office/drawing/2014/main" id="{133AACAD-2E5C-B149-A9AF-1A70578C0012}"/>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36539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06E0-238E-7C46-8201-DEBB381525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9715C8-C55F-3D4A-BAB2-02336173C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10F20-D3A1-BD4B-AF92-73A86E1D8754}"/>
              </a:ext>
            </a:extLst>
          </p:cNvPr>
          <p:cNvSpPr>
            <a:spLocks noGrp="1"/>
          </p:cNvSpPr>
          <p:nvPr>
            <p:ph type="dt" sz="half" idx="10"/>
          </p:nvPr>
        </p:nvSpPr>
        <p:spPr/>
        <p:txBody>
          <a:bodyPr/>
          <a:lstStyle/>
          <a:p>
            <a:fld id="{BA71ECC0-AA2B-4A86-B25B-125C74E23DD2}" type="datetime1">
              <a:rPr lang="en-US" smtClean="0"/>
              <a:t>12/15/2021</a:t>
            </a:fld>
            <a:endParaRPr lang="en-US"/>
          </a:p>
        </p:txBody>
      </p:sp>
      <p:sp>
        <p:nvSpPr>
          <p:cNvPr id="5" name="Footer Placeholder 4">
            <a:extLst>
              <a:ext uri="{FF2B5EF4-FFF2-40B4-BE49-F238E27FC236}">
                <a16:creationId xmlns:a16="http://schemas.microsoft.com/office/drawing/2014/main" id="{7121D9F9-ED94-C944-AE57-3D9A60BBD620}"/>
              </a:ext>
            </a:extLst>
          </p:cNvPr>
          <p:cNvSpPr>
            <a:spLocks noGrp="1"/>
          </p:cNvSpPr>
          <p:nvPr>
            <p:ph type="ftr" sz="quarter" idx="11"/>
          </p:nvPr>
        </p:nvSpPr>
        <p:spPr/>
        <p:txBody>
          <a:bodyPr/>
          <a:lstStyle/>
          <a:p>
            <a:r>
              <a:rPr lang="en-US"/>
              <a:t>© 2021-2022 Martinus Wolf</a:t>
            </a:r>
          </a:p>
        </p:txBody>
      </p:sp>
      <p:sp>
        <p:nvSpPr>
          <p:cNvPr id="6" name="Slide Number Placeholder 5">
            <a:extLst>
              <a:ext uri="{FF2B5EF4-FFF2-40B4-BE49-F238E27FC236}">
                <a16:creationId xmlns:a16="http://schemas.microsoft.com/office/drawing/2014/main" id="{D918BFFD-5AD1-864A-9177-8DC067195F49}"/>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84846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C858-1276-5E48-9A8C-2ADA75A8BC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7E5BAE-FC93-E744-AB41-7C6F1AB4FD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717EC7-993A-6E49-85EE-1B43472F6BA0}"/>
              </a:ext>
            </a:extLst>
          </p:cNvPr>
          <p:cNvSpPr>
            <a:spLocks noGrp="1"/>
          </p:cNvSpPr>
          <p:nvPr>
            <p:ph type="dt" sz="half" idx="10"/>
          </p:nvPr>
        </p:nvSpPr>
        <p:spPr/>
        <p:txBody>
          <a:bodyPr/>
          <a:lstStyle/>
          <a:p>
            <a:fld id="{984C60F1-186F-4B33-AEB9-993D9C5347AE}" type="datetime1">
              <a:rPr lang="en-US" smtClean="0"/>
              <a:t>12/15/2021</a:t>
            </a:fld>
            <a:endParaRPr lang="en-US"/>
          </a:p>
        </p:txBody>
      </p:sp>
      <p:sp>
        <p:nvSpPr>
          <p:cNvPr id="5" name="Footer Placeholder 4">
            <a:extLst>
              <a:ext uri="{FF2B5EF4-FFF2-40B4-BE49-F238E27FC236}">
                <a16:creationId xmlns:a16="http://schemas.microsoft.com/office/drawing/2014/main" id="{BCBCE626-9C92-504C-96EC-E8F8B357F997}"/>
              </a:ext>
            </a:extLst>
          </p:cNvPr>
          <p:cNvSpPr>
            <a:spLocks noGrp="1"/>
          </p:cNvSpPr>
          <p:nvPr>
            <p:ph type="ftr" sz="quarter" idx="11"/>
          </p:nvPr>
        </p:nvSpPr>
        <p:spPr/>
        <p:txBody>
          <a:bodyPr/>
          <a:lstStyle/>
          <a:p>
            <a:r>
              <a:rPr lang="en-US"/>
              <a:t>© 2021-2022 Martinus Wolf</a:t>
            </a:r>
          </a:p>
        </p:txBody>
      </p:sp>
      <p:sp>
        <p:nvSpPr>
          <p:cNvPr id="6" name="Slide Number Placeholder 5">
            <a:extLst>
              <a:ext uri="{FF2B5EF4-FFF2-40B4-BE49-F238E27FC236}">
                <a16:creationId xmlns:a16="http://schemas.microsoft.com/office/drawing/2014/main" id="{1BE2385A-2C6E-5B48-954E-5173ACA9706A}"/>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241417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EB35-FD0F-5C42-8253-A0FE04D6B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BE175-2E29-A84C-BBEB-48C532EF57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2D3F62-2751-9A47-9934-AD65A05779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17F4E9-D75D-5746-9D79-FCB525C31AC5}"/>
              </a:ext>
            </a:extLst>
          </p:cNvPr>
          <p:cNvSpPr>
            <a:spLocks noGrp="1"/>
          </p:cNvSpPr>
          <p:nvPr>
            <p:ph type="dt" sz="half" idx="10"/>
          </p:nvPr>
        </p:nvSpPr>
        <p:spPr/>
        <p:txBody>
          <a:bodyPr/>
          <a:lstStyle/>
          <a:p>
            <a:fld id="{166A6A02-F252-4050-8262-83552B66AFBC}" type="datetime1">
              <a:rPr lang="en-US" smtClean="0"/>
              <a:t>12/15/2021</a:t>
            </a:fld>
            <a:endParaRPr lang="en-US"/>
          </a:p>
        </p:txBody>
      </p:sp>
      <p:sp>
        <p:nvSpPr>
          <p:cNvPr id="6" name="Footer Placeholder 5">
            <a:extLst>
              <a:ext uri="{FF2B5EF4-FFF2-40B4-BE49-F238E27FC236}">
                <a16:creationId xmlns:a16="http://schemas.microsoft.com/office/drawing/2014/main" id="{8172A267-4126-8D45-9640-4F18899A19DB}"/>
              </a:ext>
            </a:extLst>
          </p:cNvPr>
          <p:cNvSpPr>
            <a:spLocks noGrp="1"/>
          </p:cNvSpPr>
          <p:nvPr>
            <p:ph type="ftr" sz="quarter" idx="11"/>
          </p:nvPr>
        </p:nvSpPr>
        <p:spPr/>
        <p:txBody>
          <a:bodyPr/>
          <a:lstStyle/>
          <a:p>
            <a:r>
              <a:rPr lang="en-US"/>
              <a:t>© 2021-2022 Martinus Wolf</a:t>
            </a:r>
          </a:p>
        </p:txBody>
      </p:sp>
      <p:sp>
        <p:nvSpPr>
          <p:cNvPr id="7" name="Slide Number Placeholder 6">
            <a:extLst>
              <a:ext uri="{FF2B5EF4-FFF2-40B4-BE49-F238E27FC236}">
                <a16:creationId xmlns:a16="http://schemas.microsoft.com/office/drawing/2014/main" id="{190F6D59-0510-414F-9DBC-2604E2BFEDE9}"/>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74793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3913-C2D5-9349-A3DC-56C681067B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BF9AD6-444C-BC44-B19C-FA1FCE44D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27AD5A-B722-3E4F-A822-0F53892B5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A3F2D3-C94B-D342-AED0-157ECB569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02307-173C-1B41-8494-AA847C13C7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16B9B-6B1E-F248-B348-5CD411725C51}"/>
              </a:ext>
            </a:extLst>
          </p:cNvPr>
          <p:cNvSpPr>
            <a:spLocks noGrp="1"/>
          </p:cNvSpPr>
          <p:nvPr>
            <p:ph type="dt" sz="half" idx="10"/>
          </p:nvPr>
        </p:nvSpPr>
        <p:spPr/>
        <p:txBody>
          <a:bodyPr/>
          <a:lstStyle/>
          <a:p>
            <a:fld id="{6FD9C316-25B2-462C-85EC-A98CD89FD970}" type="datetime1">
              <a:rPr lang="en-US" smtClean="0"/>
              <a:t>12/15/2021</a:t>
            </a:fld>
            <a:endParaRPr lang="en-US"/>
          </a:p>
        </p:txBody>
      </p:sp>
      <p:sp>
        <p:nvSpPr>
          <p:cNvPr id="8" name="Footer Placeholder 7">
            <a:extLst>
              <a:ext uri="{FF2B5EF4-FFF2-40B4-BE49-F238E27FC236}">
                <a16:creationId xmlns:a16="http://schemas.microsoft.com/office/drawing/2014/main" id="{5116D77D-900E-4D4B-B998-3F227C0EF23D}"/>
              </a:ext>
            </a:extLst>
          </p:cNvPr>
          <p:cNvSpPr>
            <a:spLocks noGrp="1"/>
          </p:cNvSpPr>
          <p:nvPr>
            <p:ph type="ftr" sz="quarter" idx="11"/>
          </p:nvPr>
        </p:nvSpPr>
        <p:spPr/>
        <p:txBody>
          <a:bodyPr/>
          <a:lstStyle/>
          <a:p>
            <a:r>
              <a:rPr lang="en-US"/>
              <a:t>© 2021-2022 Martinus Wolf</a:t>
            </a:r>
          </a:p>
        </p:txBody>
      </p:sp>
      <p:sp>
        <p:nvSpPr>
          <p:cNvPr id="9" name="Slide Number Placeholder 8">
            <a:extLst>
              <a:ext uri="{FF2B5EF4-FFF2-40B4-BE49-F238E27FC236}">
                <a16:creationId xmlns:a16="http://schemas.microsoft.com/office/drawing/2014/main" id="{9815A7E3-57A6-A54C-BA7F-1B56530CE4BD}"/>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216809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EB1F-DC6C-1C49-A031-4429878CE2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BA7E92-85D2-9C43-A70D-3E1B298A7611}"/>
              </a:ext>
            </a:extLst>
          </p:cNvPr>
          <p:cNvSpPr>
            <a:spLocks noGrp="1"/>
          </p:cNvSpPr>
          <p:nvPr>
            <p:ph type="dt" sz="half" idx="10"/>
          </p:nvPr>
        </p:nvSpPr>
        <p:spPr/>
        <p:txBody>
          <a:bodyPr/>
          <a:lstStyle/>
          <a:p>
            <a:fld id="{C84AC27F-647B-4EDF-91D9-243C86300274}" type="datetime1">
              <a:rPr lang="en-US" smtClean="0"/>
              <a:t>12/15/2021</a:t>
            </a:fld>
            <a:endParaRPr lang="en-US"/>
          </a:p>
        </p:txBody>
      </p:sp>
      <p:sp>
        <p:nvSpPr>
          <p:cNvPr id="4" name="Footer Placeholder 3">
            <a:extLst>
              <a:ext uri="{FF2B5EF4-FFF2-40B4-BE49-F238E27FC236}">
                <a16:creationId xmlns:a16="http://schemas.microsoft.com/office/drawing/2014/main" id="{38BA65CD-6FBC-464E-B7BA-3CF7B1FA463F}"/>
              </a:ext>
            </a:extLst>
          </p:cNvPr>
          <p:cNvSpPr>
            <a:spLocks noGrp="1"/>
          </p:cNvSpPr>
          <p:nvPr>
            <p:ph type="ftr" sz="quarter" idx="11"/>
          </p:nvPr>
        </p:nvSpPr>
        <p:spPr/>
        <p:txBody>
          <a:bodyPr/>
          <a:lstStyle/>
          <a:p>
            <a:r>
              <a:rPr lang="en-US"/>
              <a:t>© 2021-2022 Martinus Wolf</a:t>
            </a:r>
          </a:p>
        </p:txBody>
      </p:sp>
      <p:sp>
        <p:nvSpPr>
          <p:cNvPr id="5" name="Slide Number Placeholder 4">
            <a:extLst>
              <a:ext uri="{FF2B5EF4-FFF2-40B4-BE49-F238E27FC236}">
                <a16:creationId xmlns:a16="http://schemas.microsoft.com/office/drawing/2014/main" id="{6FF83F07-D32A-5D4D-80C4-0144073A2056}"/>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72602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1C03C-7E6E-1747-BDD1-0500B28586BF}"/>
              </a:ext>
            </a:extLst>
          </p:cNvPr>
          <p:cNvSpPr>
            <a:spLocks noGrp="1"/>
          </p:cNvSpPr>
          <p:nvPr>
            <p:ph type="dt" sz="half" idx="10"/>
          </p:nvPr>
        </p:nvSpPr>
        <p:spPr/>
        <p:txBody>
          <a:bodyPr/>
          <a:lstStyle/>
          <a:p>
            <a:fld id="{D0ACB214-2C33-4E73-8C06-14E7BE9DE79A}" type="datetime1">
              <a:rPr lang="en-US" smtClean="0"/>
              <a:t>12/15/2021</a:t>
            </a:fld>
            <a:endParaRPr lang="en-US"/>
          </a:p>
        </p:txBody>
      </p:sp>
      <p:sp>
        <p:nvSpPr>
          <p:cNvPr id="3" name="Footer Placeholder 2">
            <a:extLst>
              <a:ext uri="{FF2B5EF4-FFF2-40B4-BE49-F238E27FC236}">
                <a16:creationId xmlns:a16="http://schemas.microsoft.com/office/drawing/2014/main" id="{EA0A4FDC-2622-2047-998E-CCB96E420349}"/>
              </a:ext>
            </a:extLst>
          </p:cNvPr>
          <p:cNvSpPr>
            <a:spLocks noGrp="1"/>
          </p:cNvSpPr>
          <p:nvPr>
            <p:ph type="ftr" sz="quarter" idx="11"/>
          </p:nvPr>
        </p:nvSpPr>
        <p:spPr/>
        <p:txBody>
          <a:bodyPr/>
          <a:lstStyle/>
          <a:p>
            <a:r>
              <a:rPr lang="en-US"/>
              <a:t>© 2021-2022 Martinus Wolf</a:t>
            </a:r>
          </a:p>
        </p:txBody>
      </p:sp>
      <p:sp>
        <p:nvSpPr>
          <p:cNvPr id="4" name="Slide Number Placeholder 3">
            <a:extLst>
              <a:ext uri="{FF2B5EF4-FFF2-40B4-BE49-F238E27FC236}">
                <a16:creationId xmlns:a16="http://schemas.microsoft.com/office/drawing/2014/main" id="{AE215D46-5583-E340-900F-91B51BB54400}"/>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153450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CAA5-782A-8F4A-BFAD-50FDE0282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3499BA-B32A-E742-B292-B0D2AEB73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D7FC69-9C40-694D-870E-B334C78D3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B3B27-6A42-5949-B361-FA83BE4427B9}"/>
              </a:ext>
            </a:extLst>
          </p:cNvPr>
          <p:cNvSpPr>
            <a:spLocks noGrp="1"/>
          </p:cNvSpPr>
          <p:nvPr>
            <p:ph type="dt" sz="half" idx="10"/>
          </p:nvPr>
        </p:nvSpPr>
        <p:spPr/>
        <p:txBody>
          <a:bodyPr/>
          <a:lstStyle/>
          <a:p>
            <a:fld id="{C9F6A1C3-CCF1-40A2-B96F-B9D0C86A31FC}" type="datetime1">
              <a:rPr lang="en-US" smtClean="0"/>
              <a:t>12/15/2021</a:t>
            </a:fld>
            <a:endParaRPr lang="en-US"/>
          </a:p>
        </p:txBody>
      </p:sp>
      <p:sp>
        <p:nvSpPr>
          <p:cNvPr id="6" name="Footer Placeholder 5">
            <a:extLst>
              <a:ext uri="{FF2B5EF4-FFF2-40B4-BE49-F238E27FC236}">
                <a16:creationId xmlns:a16="http://schemas.microsoft.com/office/drawing/2014/main" id="{F69E0210-2231-D146-AEBD-C7B091C6051E}"/>
              </a:ext>
            </a:extLst>
          </p:cNvPr>
          <p:cNvSpPr>
            <a:spLocks noGrp="1"/>
          </p:cNvSpPr>
          <p:nvPr>
            <p:ph type="ftr" sz="quarter" idx="11"/>
          </p:nvPr>
        </p:nvSpPr>
        <p:spPr/>
        <p:txBody>
          <a:bodyPr/>
          <a:lstStyle/>
          <a:p>
            <a:r>
              <a:rPr lang="en-US"/>
              <a:t>© 2021-2022 Martinus Wolf</a:t>
            </a:r>
          </a:p>
        </p:txBody>
      </p:sp>
      <p:sp>
        <p:nvSpPr>
          <p:cNvPr id="7" name="Slide Number Placeholder 6">
            <a:extLst>
              <a:ext uri="{FF2B5EF4-FFF2-40B4-BE49-F238E27FC236}">
                <a16:creationId xmlns:a16="http://schemas.microsoft.com/office/drawing/2014/main" id="{D6FA73BB-D929-2D4A-ADCD-AE6E96D387BE}"/>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297674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EF3A-6664-0E47-A0C7-3BE834B64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D9F8-2E15-494A-9F19-600BFE5A2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321592-E015-3143-804E-89962AA3E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61873-5E2C-0B47-9FFA-D3961695326A}"/>
              </a:ext>
            </a:extLst>
          </p:cNvPr>
          <p:cNvSpPr>
            <a:spLocks noGrp="1"/>
          </p:cNvSpPr>
          <p:nvPr>
            <p:ph type="dt" sz="half" idx="10"/>
          </p:nvPr>
        </p:nvSpPr>
        <p:spPr/>
        <p:txBody>
          <a:bodyPr/>
          <a:lstStyle/>
          <a:p>
            <a:fld id="{5F958D97-9A07-486A-B62F-6EC8EB94E119}" type="datetime1">
              <a:rPr lang="en-US" smtClean="0"/>
              <a:t>12/15/2021</a:t>
            </a:fld>
            <a:endParaRPr lang="en-US"/>
          </a:p>
        </p:txBody>
      </p:sp>
      <p:sp>
        <p:nvSpPr>
          <p:cNvPr id="6" name="Footer Placeholder 5">
            <a:extLst>
              <a:ext uri="{FF2B5EF4-FFF2-40B4-BE49-F238E27FC236}">
                <a16:creationId xmlns:a16="http://schemas.microsoft.com/office/drawing/2014/main" id="{48656080-2264-6944-AE2C-74299F95BE69}"/>
              </a:ext>
            </a:extLst>
          </p:cNvPr>
          <p:cNvSpPr>
            <a:spLocks noGrp="1"/>
          </p:cNvSpPr>
          <p:nvPr>
            <p:ph type="ftr" sz="quarter" idx="11"/>
          </p:nvPr>
        </p:nvSpPr>
        <p:spPr/>
        <p:txBody>
          <a:bodyPr/>
          <a:lstStyle/>
          <a:p>
            <a:r>
              <a:rPr lang="en-US"/>
              <a:t>© 2021-2022 Martinus Wolf</a:t>
            </a:r>
          </a:p>
        </p:txBody>
      </p:sp>
      <p:sp>
        <p:nvSpPr>
          <p:cNvPr id="7" name="Slide Number Placeholder 6">
            <a:extLst>
              <a:ext uri="{FF2B5EF4-FFF2-40B4-BE49-F238E27FC236}">
                <a16:creationId xmlns:a16="http://schemas.microsoft.com/office/drawing/2014/main" id="{D841545E-200E-824F-ADB7-70CAD93A5050}"/>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24058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9A82D2-3170-6348-8584-261FF9BD2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5763C3-ECB6-7B44-BBB3-1A5818486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8D38D-70EF-2243-BF0A-4CCC0F63C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3C91-E374-489D-AB69-EB8BCF3EA69E}" type="datetime1">
              <a:rPr lang="en-US" smtClean="0"/>
              <a:t>12/15/2021</a:t>
            </a:fld>
            <a:endParaRPr lang="en-US"/>
          </a:p>
        </p:txBody>
      </p:sp>
      <p:sp>
        <p:nvSpPr>
          <p:cNvPr id="5" name="Footer Placeholder 4">
            <a:extLst>
              <a:ext uri="{FF2B5EF4-FFF2-40B4-BE49-F238E27FC236}">
                <a16:creationId xmlns:a16="http://schemas.microsoft.com/office/drawing/2014/main" id="{DDDAB3A1-7DF4-E648-96D2-18E968627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2021-2022 Martinus Wolf</a:t>
            </a:r>
          </a:p>
        </p:txBody>
      </p:sp>
      <p:sp>
        <p:nvSpPr>
          <p:cNvPr id="6" name="Slide Number Placeholder 5">
            <a:extLst>
              <a:ext uri="{FF2B5EF4-FFF2-40B4-BE49-F238E27FC236}">
                <a16:creationId xmlns:a16="http://schemas.microsoft.com/office/drawing/2014/main" id="{484A73AB-DBD5-8247-B9F5-57C6047E9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BA7AB-9114-E342-AE08-53B804135F3C}" type="slidenum">
              <a:rPr lang="en-US" smtClean="0"/>
              <a:t>‹#›</a:t>
            </a:fld>
            <a:endParaRPr lang="en-US"/>
          </a:p>
        </p:txBody>
      </p:sp>
    </p:spTree>
    <p:extLst>
      <p:ext uri="{BB962C8B-B14F-4D97-AF65-F5344CB8AC3E}">
        <p14:creationId xmlns:p14="http://schemas.microsoft.com/office/powerpoint/2010/main" val="50065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09DA0E-BE03-0347-8673-FA4606607F20}"/>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06A5D93-E8C6-A147-8103-76BBF9E607A5}"/>
              </a:ext>
            </a:extLst>
          </p:cNvPr>
          <p:cNvPicPr>
            <a:picLocks noChangeAspect="1"/>
          </p:cNvPicPr>
          <p:nvPr/>
        </p:nvPicPr>
        <p:blipFill rotWithShape="1">
          <a:blip r:embed="rId3">
            <a:alphaModFix amt="20000"/>
          </a:blip>
          <a:srcRect r="4655" b="4909"/>
          <a:stretch/>
        </p:blipFill>
        <p:spPr>
          <a:xfrm>
            <a:off x="6452446" y="465570"/>
            <a:ext cx="5739554" cy="6388523"/>
          </a:xfrm>
          <a:prstGeom prst="rect">
            <a:avLst/>
          </a:prstGeom>
        </p:spPr>
      </p:pic>
      <p:sp>
        <p:nvSpPr>
          <p:cNvPr id="5" name="TextBox 4">
            <a:extLst>
              <a:ext uri="{FF2B5EF4-FFF2-40B4-BE49-F238E27FC236}">
                <a16:creationId xmlns:a16="http://schemas.microsoft.com/office/drawing/2014/main" id="{93FEF7F3-B422-4E47-B968-762C23491FCB}"/>
              </a:ext>
            </a:extLst>
          </p:cNvPr>
          <p:cNvSpPr txBox="1"/>
          <p:nvPr/>
        </p:nvSpPr>
        <p:spPr>
          <a:xfrm>
            <a:off x="888186" y="1720840"/>
            <a:ext cx="9179942" cy="2862322"/>
          </a:xfrm>
          <a:prstGeom prst="rect">
            <a:avLst/>
          </a:prstGeom>
          <a:noFill/>
        </p:spPr>
        <p:txBody>
          <a:bodyPr wrap="square" rtlCol="0">
            <a:spAutoFit/>
          </a:bodyPr>
          <a:lstStyle/>
          <a:p>
            <a:r>
              <a:rPr lang="en-US" sz="6000" dirty="0">
                <a:solidFill>
                  <a:schemeClr val="bg1"/>
                </a:solidFill>
                <a:latin typeface="Avenir Medium" panose="02000503020000020003" pitchFamily="2" charset="0"/>
                <a:cs typeface="Arial" panose="020B0604020202020204" pitchFamily="34" charset="0"/>
              </a:rPr>
              <a:t>Introduction to Koseki Reading and Interpretation –</a:t>
            </a:r>
          </a:p>
          <a:p>
            <a:r>
              <a:rPr lang="en-US" sz="4000" dirty="0">
                <a:solidFill>
                  <a:schemeClr val="bg1"/>
                </a:solidFill>
                <a:latin typeface="Avenir Medium" panose="02000503020000020003" pitchFamily="2" charset="0"/>
                <a:cs typeface="Arial" panose="020B0604020202020204" pitchFamily="34" charset="0"/>
              </a:rPr>
              <a:t>Part 2 (Dates and Family Relationships)</a:t>
            </a:r>
            <a:r>
              <a:rPr lang="en-US" sz="6000" dirty="0">
                <a:solidFill>
                  <a:schemeClr val="bg1"/>
                </a:solidFill>
                <a:latin typeface="Avenir Medium" panose="02000503020000020003" pitchFamily="2" charset="0"/>
                <a:cs typeface="Arial" panose="020B0604020202020204" pitchFamily="34" charset="0"/>
              </a:rPr>
              <a:t>  </a:t>
            </a:r>
          </a:p>
        </p:txBody>
      </p:sp>
      <p:sp>
        <p:nvSpPr>
          <p:cNvPr id="6" name="TextBox 5">
            <a:extLst>
              <a:ext uri="{FF2B5EF4-FFF2-40B4-BE49-F238E27FC236}">
                <a16:creationId xmlns:a16="http://schemas.microsoft.com/office/drawing/2014/main" id="{152D1916-4A56-B540-9C6A-B7220E41EFD7}"/>
              </a:ext>
            </a:extLst>
          </p:cNvPr>
          <p:cNvSpPr txBox="1"/>
          <p:nvPr/>
        </p:nvSpPr>
        <p:spPr>
          <a:xfrm>
            <a:off x="992359" y="4985766"/>
            <a:ext cx="2844497" cy="400110"/>
          </a:xfrm>
          <a:prstGeom prst="rect">
            <a:avLst/>
          </a:prstGeom>
          <a:noFill/>
        </p:spPr>
        <p:txBody>
          <a:bodyPr wrap="none" rtlCol="0">
            <a:spAutoFit/>
          </a:bodyPr>
          <a:lstStyle/>
          <a:p>
            <a:r>
              <a:rPr lang="en-US" sz="2000" dirty="0" err="1">
                <a:solidFill>
                  <a:schemeClr val="bg1"/>
                </a:solidFill>
                <a:latin typeface="Avenir Light" panose="020B0402020203020204" pitchFamily="34" charset="77"/>
                <a:cs typeface="Arial" panose="020B0604020202020204" pitchFamily="34" charset="0"/>
              </a:rPr>
              <a:t>Martinus</a:t>
            </a:r>
            <a:r>
              <a:rPr lang="en-US" sz="2000" dirty="0">
                <a:solidFill>
                  <a:schemeClr val="bg1"/>
                </a:solidFill>
                <a:latin typeface="Avenir Light" panose="020B0402020203020204" pitchFamily="34" charset="77"/>
                <a:cs typeface="Arial" panose="020B0604020202020204" pitchFamily="34" charset="0"/>
              </a:rPr>
              <a:t> (Marty) Wolf </a:t>
            </a:r>
            <a:r>
              <a:rPr lang="ja-JP" altLang="en-US" sz="2000" dirty="0">
                <a:solidFill>
                  <a:schemeClr val="bg1"/>
                </a:solidFill>
                <a:latin typeface="Avenir Light" panose="020B0402020203020204" pitchFamily="34" charset="77"/>
                <a:cs typeface="Arial" panose="020B0604020202020204" pitchFamily="34" charset="0"/>
              </a:rPr>
              <a:t>狼</a:t>
            </a:r>
            <a:endParaRPr lang="en-US" sz="2000" dirty="0">
              <a:solidFill>
                <a:schemeClr val="bg1"/>
              </a:solidFill>
              <a:latin typeface="Avenir Light" panose="020B0402020203020204" pitchFamily="34" charset="77"/>
              <a:cs typeface="Arial" panose="020B0604020202020204" pitchFamily="34" charset="0"/>
            </a:endParaRPr>
          </a:p>
        </p:txBody>
      </p:sp>
      <p:pic>
        <p:nvPicPr>
          <p:cNvPr id="7" name="Picture 6">
            <a:extLst>
              <a:ext uri="{FF2B5EF4-FFF2-40B4-BE49-F238E27FC236}">
                <a16:creationId xmlns:a16="http://schemas.microsoft.com/office/drawing/2014/main" id="{92905D19-35D1-6146-A87C-12405F9FB907}"/>
              </a:ext>
            </a:extLst>
          </p:cNvPr>
          <p:cNvPicPr>
            <a:picLocks noChangeAspect="1"/>
          </p:cNvPicPr>
          <p:nvPr/>
        </p:nvPicPr>
        <p:blipFill>
          <a:blip r:embed="rId4"/>
          <a:stretch>
            <a:fillRect/>
          </a:stretch>
        </p:blipFill>
        <p:spPr>
          <a:xfrm>
            <a:off x="992359" y="469477"/>
            <a:ext cx="2191066" cy="572828"/>
          </a:xfrm>
          <a:prstGeom prst="rect">
            <a:avLst/>
          </a:prstGeom>
        </p:spPr>
      </p:pic>
      <p:pic>
        <p:nvPicPr>
          <p:cNvPr id="10" name="Picture 9">
            <a:extLst>
              <a:ext uri="{FF2B5EF4-FFF2-40B4-BE49-F238E27FC236}">
                <a16:creationId xmlns:a16="http://schemas.microsoft.com/office/drawing/2014/main" id="{8960BFEB-BDBD-AE40-9F19-785F97B3E4F5}"/>
              </a:ext>
            </a:extLst>
          </p:cNvPr>
          <p:cNvPicPr>
            <a:picLocks noChangeAspect="1"/>
          </p:cNvPicPr>
          <p:nvPr/>
        </p:nvPicPr>
        <p:blipFill>
          <a:blip r:embed="rId5"/>
          <a:stretch>
            <a:fillRect/>
          </a:stretch>
        </p:blipFill>
        <p:spPr>
          <a:xfrm>
            <a:off x="992359" y="6007523"/>
            <a:ext cx="1841500" cy="381000"/>
          </a:xfrm>
          <a:prstGeom prst="rect">
            <a:avLst/>
          </a:prstGeom>
        </p:spPr>
      </p:pic>
    </p:spTree>
    <p:extLst>
      <p:ext uri="{BB962C8B-B14F-4D97-AF65-F5344CB8AC3E}">
        <p14:creationId xmlns:p14="http://schemas.microsoft.com/office/powerpoint/2010/main" val="76078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3" name="Picture 2">
            <a:extLst>
              <a:ext uri="{FF2B5EF4-FFF2-40B4-BE49-F238E27FC236}">
                <a16:creationId xmlns:a16="http://schemas.microsoft.com/office/drawing/2014/main" id="{70C6CF05-862F-49D7-A5E8-03C7C8212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24608"/>
            <a:ext cx="6857999" cy="9707216"/>
          </a:xfrm>
          <a:prstGeom prst="rect">
            <a:avLst/>
          </a:prstGeom>
        </p:spPr>
      </p:pic>
      <p:sp>
        <p:nvSpPr>
          <p:cNvPr id="2" name="Rectangle 1">
            <a:extLst>
              <a:ext uri="{FF2B5EF4-FFF2-40B4-BE49-F238E27FC236}">
                <a16:creationId xmlns:a16="http://schemas.microsoft.com/office/drawing/2014/main" id="{483C5374-4501-4383-B42C-DB0E83101701}"/>
              </a:ext>
            </a:extLst>
          </p:cNvPr>
          <p:cNvSpPr/>
          <p:nvPr/>
        </p:nvSpPr>
        <p:spPr>
          <a:xfrm>
            <a:off x="7871791" y="4005470"/>
            <a:ext cx="705679" cy="2136913"/>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33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Dates – Example #1</a:t>
            </a:r>
          </a:p>
        </p:txBody>
      </p:sp>
      <p:sp>
        <p:nvSpPr>
          <p:cNvPr id="5" name="Content Placeholder 4"/>
          <p:cNvSpPr>
            <a:spLocks noGrp="1"/>
          </p:cNvSpPr>
          <p:nvPr>
            <p:ph sz="half" idx="1"/>
          </p:nvPr>
        </p:nvSpPr>
        <p:spPr/>
        <p:txBody>
          <a:bodyPr>
            <a:normAutofit fontScale="92500" lnSpcReduction="10000"/>
          </a:bodyPr>
          <a:lstStyle/>
          <a:p>
            <a:endParaRPr lang="en-US" dirty="0">
              <a:latin typeface="Cambria" panose="02040503050406030204" pitchFamily="18" charset="0"/>
              <a:ea typeface="Cambria" panose="02040503050406030204" pitchFamily="18" charset="0"/>
            </a:endParaRPr>
          </a:p>
          <a:p>
            <a:endParaRPr lang="en-US" dirty="0"/>
          </a:p>
          <a:p>
            <a:pPr marL="0" indent="0">
              <a:buNone/>
            </a:pPr>
            <a:endParaRPr lang="en-US" dirty="0"/>
          </a:p>
          <a:p>
            <a:endParaRPr lang="en-US" dirty="0"/>
          </a:p>
          <a:p>
            <a:endParaRPr lang="en-US" dirty="0"/>
          </a:p>
          <a:p>
            <a:pPr marL="0" indent="0">
              <a:buNone/>
            </a:pPr>
            <a:endParaRPr lang="en-US" dirty="0"/>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3429000" y="1825625"/>
            <a:ext cx="6122504" cy="4351338"/>
          </a:xfrm>
        </p:spPr>
        <p:txBody>
          <a:bodyPr>
            <a:normAutofit fontScale="92500" lnSpcReduction="10000"/>
          </a:bodyPr>
          <a:lstStyle/>
          <a:p>
            <a:r>
              <a:rPr lang="ja-JP" altLang="en-US" sz="4000" dirty="0">
                <a:latin typeface="Cambria" panose="02040503050406030204" pitchFamily="18" charset="0"/>
                <a:ea typeface="Cambria" panose="02040503050406030204" pitchFamily="18" charset="0"/>
              </a:rPr>
              <a:t>明治参拾四年壱月拾九日生</a:t>
            </a:r>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明治 </a:t>
            </a:r>
            <a:r>
              <a:rPr lang="en-US" altLang="ja-JP" sz="4000" dirty="0">
                <a:latin typeface="Cambria" panose="02040503050406030204" pitchFamily="18" charset="0"/>
                <a:ea typeface="Cambria" panose="02040503050406030204" pitchFamily="18" charset="0"/>
              </a:rPr>
              <a:t>– Meiji Era</a:t>
            </a:r>
          </a:p>
          <a:p>
            <a:r>
              <a:rPr lang="ja-JP" altLang="en-US" sz="4000" dirty="0">
                <a:latin typeface="Cambria" panose="02040503050406030204" pitchFamily="18" charset="0"/>
                <a:ea typeface="Cambria" panose="02040503050406030204" pitchFamily="18" charset="0"/>
              </a:rPr>
              <a:t>参拾四年 </a:t>
            </a:r>
            <a:r>
              <a:rPr lang="en-US" altLang="ja-JP" sz="4000" dirty="0">
                <a:latin typeface="Cambria" panose="02040503050406030204" pitchFamily="18" charset="0"/>
                <a:ea typeface="Cambria" panose="02040503050406030204" pitchFamily="18" charset="0"/>
              </a:rPr>
              <a:t>– 34</a:t>
            </a:r>
            <a:r>
              <a:rPr lang="en-US" altLang="ja-JP" sz="4000" baseline="30000" dirty="0">
                <a:latin typeface="Cambria" panose="02040503050406030204" pitchFamily="18" charset="0"/>
                <a:ea typeface="Cambria" panose="02040503050406030204" pitchFamily="18" charset="0"/>
              </a:rPr>
              <a:t>th</a:t>
            </a:r>
            <a:r>
              <a:rPr lang="en-US" altLang="ja-JP" sz="4000" dirty="0">
                <a:latin typeface="Cambria" panose="02040503050406030204" pitchFamily="18" charset="0"/>
                <a:ea typeface="Cambria" panose="02040503050406030204" pitchFamily="18" charset="0"/>
              </a:rPr>
              <a:t> year</a:t>
            </a:r>
          </a:p>
          <a:p>
            <a:r>
              <a:rPr lang="ja-JP" altLang="en-US" sz="4000" dirty="0">
                <a:latin typeface="Cambria" panose="02040503050406030204" pitchFamily="18" charset="0"/>
                <a:ea typeface="Cambria" panose="02040503050406030204" pitchFamily="18" charset="0"/>
              </a:rPr>
              <a:t>壱月 </a:t>
            </a:r>
            <a:r>
              <a:rPr lang="en-US" altLang="ja-JP" sz="4000" dirty="0">
                <a:latin typeface="Cambria" panose="02040503050406030204" pitchFamily="18" charset="0"/>
                <a:ea typeface="Cambria" panose="02040503050406030204" pitchFamily="18" charset="0"/>
              </a:rPr>
              <a:t>– 1</a:t>
            </a:r>
            <a:r>
              <a:rPr lang="en-US" altLang="ja-JP" sz="4000" baseline="30000" dirty="0">
                <a:latin typeface="Cambria" panose="02040503050406030204" pitchFamily="18" charset="0"/>
                <a:ea typeface="Cambria" panose="02040503050406030204" pitchFamily="18" charset="0"/>
              </a:rPr>
              <a:t>st</a:t>
            </a:r>
            <a:r>
              <a:rPr lang="en-US" altLang="ja-JP" sz="4000" dirty="0">
                <a:latin typeface="Cambria" panose="02040503050406030204" pitchFamily="18" charset="0"/>
                <a:ea typeface="Cambria" panose="02040503050406030204" pitchFamily="18" charset="0"/>
              </a:rPr>
              <a:t> month</a:t>
            </a:r>
          </a:p>
          <a:p>
            <a:r>
              <a:rPr lang="ja-JP" altLang="en-US" sz="4000" dirty="0">
                <a:latin typeface="Cambria" panose="02040503050406030204" pitchFamily="18" charset="0"/>
                <a:ea typeface="Cambria" panose="02040503050406030204" pitchFamily="18" charset="0"/>
              </a:rPr>
              <a:t>拾九日 </a:t>
            </a:r>
            <a:r>
              <a:rPr lang="en-US" altLang="ja-JP" sz="4000" dirty="0">
                <a:latin typeface="Cambria" panose="02040503050406030204" pitchFamily="18" charset="0"/>
                <a:ea typeface="Cambria" panose="02040503050406030204" pitchFamily="18" charset="0"/>
              </a:rPr>
              <a:t>– 19</a:t>
            </a:r>
            <a:r>
              <a:rPr lang="en-US" altLang="ja-JP" sz="4000" baseline="30000" dirty="0">
                <a:latin typeface="Cambria" panose="02040503050406030204" pitchFamily="18" charset="0"/>
                <a:ea typeface="Cambria" panose="02040503050406030204" pitchFamily="18" charset="0"/>
              </a:rPr>
              <a:t>th</a:t>
            </a:r>
            <a:r>
              <a:rPr lang="en-US" altLang="ja-JP" sz="4000" dirty="0">
                <a:latin typeface="Cambria" panose="02040503050406030204" pitchFamily="18" charset="0"/>
                <a:ea typeface="Cambria" panose="02040503050406030204" pitchFamily="18" charset="0"/>
              </a:rPr>
              <a:t> day</a:t>
            </a:r>
          </a:p>
          <a:p>
            <a:r>
              <a:rPr lang="ja-JP" altLang="en-US" sz="4000" dirty="0">
                <a:latin typeface="Cambria" panose="02040503050406030204" pitchFamily="18" charset="0"/>
                <a:ea typeface="Cambria" panose="02040503050406030204" pitchFamily="18" charset="0"/>
              </a:rPr>
              <a:t>生 </a:t>
            </a:r>
            <a:r>
              <a:rPr lang="en-US" altLang="ja-JP" sz="4000" dirty="0">
                <a:latin typeface="Cambria" panose="02040503050406030204" pitchFamily="18" charset="0"/>
                <a:ea typeface="Cambria" panose="02040503050406030204" pitchFamily="18" charset="0"/>
              </a:rPr>
              <a:t>– birth</a:t>
            </a:r>
          </a:p>
          <a:p>
            <a:r>
              <a:rPr lang="en-US" altLang="ja-JP" sz="4000" b="1" dirty="0">
                <a:latin typeface="Cambria" panose="02040503050406030204" pitchFamily="18" charset="0"/>
                <a:ea typeface="Cambria" panose="02040503050406030204" pitchFamily="18" charset="0"/>
              </a:rPr>
              <a:t>Born on January 19, 1901</a:t>
            </a:r>
            <a:endParaRPr lang="en-US" sz="4000" b="1" dirty="0">
              <a:latin typeface="Cambria" panose="02040503050406030204" pitchFamily="18" charset="0"/>
              <a:ea typeface="Cambria" panose="02040503050406030204" pitchFamily="18" charset="0"/>
            </a:endParaRPr>
          </a:p>
          <a:p>
            <a:endParaRPr lang="en-US" dirty="0"/>
          </a:p>
        </p:txBody>
      </p:sp>
      <p:pic>
        <p:nvPicPr>
          <p:cNvPr id="6" name="Picture 5" descr="Diagram&#10;&#10;Description automatically generated with medium confidence">
            <a:extLst>
              <a:ext uri="{FF2B5EF4-FFF2-40B4-BE49-F238E27FC236}">
                <a16:creationId xmlns:a16="http://schemas.microsoft.com/office/drawing/2014/main" id="{395D3D97-7387-4F8F-B7BD-9D37A3FE2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17" y="1329980"/>
            <a:ext cx="1707253" cy="5210833"/>
          </a:xfrm>
          <a:prstGeom prst="rect">
            <a:avLst/>
          </a:prstGeom>
        </p:spPr>
      </p:pic>
    </p:spTree>
    <p:extLst>
      <p:ext uri="{BB962C8B-B14F-4D97-AF65-F5344CB8AC3E}">
        <p14:creationId xmlns:p14="http://schemas.microsoft.com/office/powerpoint/2010/main" val="217357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Dates – Example #2</a:t>
            </a:r>
          </a:p>
        </p:txBody>
      </p:sp>
      <p:sp>
        <p:nvSpPr>
          <p:cNvPr id="5" name="Content Placeholder 4"/>
          <p:cNvSpPr>
            <a:spLocks noGrp="1"/>
          </p:cNvSpPr>
          <p:nvPr>
            <p:ph sz="half" idx="1"/>
          </p:nvPr>
        </p:nvSpPr>
        <p:spPr/>
        <p:txBody>
          <a:bodyPr>
            <a:normAutofit fontScale="92500" lnSpcReduction="10000"/>
          </a:bodyPr>
          <a:lstStyle/>
          <a:p>
            <a:endParaRPr lang="en-US" dirty="0">
              <a:latin typeface="Cambria" panose="02040503050406030204" pitchFamily="18" charset="0"/>
              <a:ea typeface="Cambria" panose="02040503050406030204" pitchFamily="18" charset="0"/>
            </a:endParaRPr>
          </a:p>
          <a:p>
            <a:endParaRPr lang="en-US" dirty="0"/>
          </a:p>
          <a:p>
            <a:pPr marL="0" indent="0">
              <a:buNone/>
            </a:pPr>
            <a:endParaRPr lang="en-US" dirty="0"/>
          </a:p>
          <a:p>
            <a:endParaRPr lang="en-US" dirty="0"/>
          </a:p>
          <a:p>
            <a:endParaRPr lang="en-US" dirty="0"/>
          </a:p>
          <a:p>
            <a:pPr marL="0" indent="0">
              <a:buNone/>
            </a:pPr>
            <a:endParaRPr lang="en-US" dirty="0"/>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3429000" y="1825625"/>
            <a:ext cx="6122504" cy="4351338"/>
          </a:xfrm>
        </p:spPr>
        <p:txBody>
          <a:bodyPr>
            <a:normAutofit fontScale="92500" lnSpcReduction="10000"/>
          </a:bodyPr>
          <a:lstStyle/>
          <a:p>
            <a:r>
              <a:rPr lang="ja-JP" altLang="en-US" sz="4000" dirty="0">
                <a:solidFill>
                  <a:schemeClr val="bg1"/>
                </a:solidFill>
                <a:latin typeface="Cambria" panose="02040503050406030204" pitchFamily="18" charset="0"/>
                <a:ea typeface="Cambria" panose="02040503050406030204" pitchFamily="18" charset="0"/>
              </a:rPr>
              <a:t>明治参拾四年壱月拾九日生</a:t>
            </a:r>
            <a:endParaRPr lang="en-US" altLang="ja-JP" sz="4000" dirty="0">
              <a:solidFill>
                <a:schemeClr val="bg1"/>
              </a:solidFill>
              <a:latin typeface="Cambria" panose="02040503050406030204" pitchFamily="18" charset="0"/>
              <a:ea typeface="Cambria" panose="02040503050406030204" pitchFamily="18" charset="0"/>
            </a:endParaRPr>
          </a:p>
          <a:p>
            <a:r>
              <a:rPr lang="ja-JP" altLang="en-US" sz="4000" dirty="0">
                <a:solidFill>
                  <a:schemeClr val="bg1"/>
                </a:solidFill>
                <a:latin typeface="Cambria" panose="02040503050406030204" pitchFamily="18" charset="0"/>
                <a:ea typeface="Cambria" panose="02040503050406030204" pitchFamily="18" charset="0"/>
              </a:rPr>
              <a:t>明治 </a:t>
            </a:r>
            <a:r>
              <a:rPr lang="en-US" altLang="ja-JP" sz="4000" dirty="0">
                <a:solidFill>
                  <a:schemeClr val="bg1"/>
                </a:solidFill>
                <a:latin typeface="Cambria" panose="02040503050406030204" pitchFamily="18" charset="0"/>
                <a:ea typeface="Cambria" panose="02040503050406030204" pitchFamily="18" charset="0"/>
              </a:rPr>
              <a:t>– Meiji Era</a:t>
            </a:r>
          </a:p>
          <a:p>
            <a:r>
              <a:rPr lang="ja-JP" altLang="en-US" sz="4000" dirty="0">
                <a:solidFill>
                  <a:schemeClr val="bg1"/>
                </a:solidFill>
                <a:latin typeface="Cambria" panose="02040503050406030204" pitchFamily="18" charset="0"/>
                <a:ea typeface="Cambria" panose="02040503050406030204" pitchFamily="18" charset="0"/>
              </a:rPr>
              <a:t>参拾四年 </a:t>
            </a:r>
            <a:r>
              <a:rPr lang="en-US" altLang="ja-JP" sz="4000" dirty="0">
                <a:solidFill>
                  <a:schemeClr val="bg1"/>
                </a:solidFill>
                <a:latin typeface="Cambria" panose="02040503050406030204" pitchFamily="18" charset="0"/>
                <a:ea typeface="Cambria" panose="02040503050406030204" pitchFamily="18" charset="0"/>
              </a:rPr>
              <a:t>– 34</a:t>
            </a:r>
            <a:r>
              <a:rPr lang="en-US" altLang="ja-JP" sz="4000" baseline="30000" dirty="0">
                <a:solidFill>
                  <a:schemeClr val="bg1"/>
                </a:solidFill>
                <a:latin typeface="Cambria" panose="02040503050406030204" pitchFamily="18" charset="0"/>
                <a:ea typeface="Cambria" panose="02040503050406030204" pitchFamily="18" charset="0"/>
              </a:rPr>
              <a:t>th</a:t>
            </a:r>
            <a:r>
              <a:rPr lang="en-US" altLang="ja-JP" sz="4000" dirty="0">
                <a:solidFill>
                  <a:schemeClr val="bg1"/>
                </a:solidFill>
                <a:latin typeface="Cambria" panose="02040503050406030204" pitchFamily="18" charset="0"/>
                <a:ea typeface="Cambria" panose="02040503050406030204" pitchFamily="18" charset="0"/>
              </a:rPr>
              <a:t> year</a:t>
            </a:r>
          </a:p>
          <a:p>
            <a:r>
              <a:rPr lang="ja-JP" altLang="en-US" sz="4000" dirty="0">
                <a:solidFill>
                  <a:schemeClr val="bg1"/>
                </a:solidFill>
                <a:latin typeface="Cambria" panose="02040503050406030204" pitchFamily="18" charset="0"/>
                <a:ea typeface="Cambria" panose="02040503050406030204" pitchFamily="18" charset="0"/>
              </a:rPr>
              <a:t>壱月 </a:t>
            </a:r>
            <a:r>
              <a:rPr lang="en-US" altLang="ja-JP" sz="4000" dirty="0">
                <a:solidFill>
                  <a:schemeClr val="bg1"/>
                </a:solidFill>
                <a:latin typeface="Cambria" panose="02040503050406030204" pitchFamily="18" charset="0"/>
                <a:ea typeface="Cambria" panose="02040503050406030204" pitchFamily="18" charset="0"/>
              </a:rPr>
              <a:t>– 1</a:t>
            </a:r>
            <a:r>
              <a:rPr lang="en-US" altLang="ja-JP" sz="4000" baseline="30000" dirty="0">
                <a:solidFill>
                  <a:schemeClr val="bg1"/>
                </a:solidFill>
                <a:latin typeface="Cambria" panose="02040503050406030204" pitchFamily="18" charset="0"/>
                <a:ea typeface="Cambria" panose="02040503050406030204" pitchFamily="18" charset="0"/>
              </a:rPr>
              <a:t>st</a:t>
            </a:r>
            <a:r>
              <a:rPr lang="en-US" altLang="ja-JP" sz="4000" dirty="0">
                <a:solidFill>
                  <a:schemeClr val="bg1"/>
                </a:solidFill>
                <a:latin typeface="Cambria" panose="02040503050406030204" pitchFamily="18" charset="0"/>
                <a:ea typeface="Cambria" panose="02040503050406030204" pitchFamily="18" charset="0"/>
              </a:rPr>
              <a:t> month</a:t>
            </a:r>
          </a:p>
          <a:p>
            <a:r>
              <a:rPr lang="ja-JP" altLang="en-US" sz="4000" dirty="0">
                <a:solidFill>
                  <a:schemeClr val="bg1"/>
                </a:solidFill>
                <a:latin typeface="Cambria" panose="02040503050406030204" pitchFamily="18" charset="0"/>
                <a:ea typeface="Cambria" panose="02040503050406030204" pitchFamily="18" charset="0"/>
              </a:rPr>
              <a:t>拾九日 </a:t>
            </a:r>
            <a:r>
              <a:rPr lang="en-US" altLang="ja-JP" sz="4000" dirty="0">
                <a:solidFill>
                  <a:schemeClr val="bg1"/>
                </a:solidFill>
                <a:latin typeface="Cambria" panose="02040503050406030204" pitchFamily="18" charset="0"/>
                <a:ea typeface="Cambria" panose="02040503050406030204" pitchFamily="18" charset="0"/>
              </a:rPr>
              <a:t>– 19</a:t>
            </a:r>
            <a:r>
              <a:rPr lang="en-US" altLang="ja-JP" sz="4000" baseline="30000" dirty="0">
                <a:solidFill>
                  <a:schemeClr val="bg1"/>
                </a:solidFill>
                <a:latin typeface="Cambria" panose="02040503050406030204" pitchFamily="18" charset="0"/>
                <a:ea typeface="Cambria" panose="02040503050406030204" pitchFamily="18" charset="0"/>
              </a:rPr>
              <a:t>th</a:t>
            </a:r>
            <a:r>
              <a:rPr lang="en-US" altLang="ja-JP" sz="4000" dirty="0">
                <a:solidFill>
                  <a:schemeClr val="bg1"/>
                </a:solidFill>
                <a:latin typeface="Cambria" panose="02040503050406030204" pitchFamily="18" charset="0"/>
                <a:ea typeface="Cambria" panose="02040503050406030204" pitchFamily="18" charset="0"/>
              </a:rPr>
              <a:t> day</a:t>
            </a:r>
          </a:p>
          <a:p>
            <a:r>
              <a:rPr lang="ja-JP" altLang="en-US" sz="4000" dirty="0">
                <a:solidFill>
                  <a:schemeClr val="bg1"/>
                </a:solidFill>
                <a:latin typeface="Cambria" panose="02040503050406030204" pitchFamily="18" charset="0"/>
                <a:ea typeface="Cambria" panose="02040503050406030204" pitchFamily="18" charset="0"/>
              </a:rPr>
              <a:t>生 </a:t>
            </a:r>
            <a:r>
              <a:rPr lang="en-US" altLang="ja-JP" sz="4000" dirty="0">
                <a:solidFill>
                  <a:schemeClr val="bg1"/>
                </a:solidFill>
                <a:latin typeface="Cambria" panose="02040503050406030204" pitchFamily="18" charset="0"/>
                <a:ea typeface="Cambria" panose="02040503050406030204" pitchFamily="18" charset="0"/>
              </a:rPr>
              <a:t>– birth</a:t>
            </a:r>
          </a:p>
          <a:p>
            <a:r>
              <a:rPr lang="en-US" altLang="ja-JP" sz="4000" b="1" dirty="0">
                <a:solidFill>
                  <a:schemeClr val="bg1"/>
                </a:solidFill>
                <a:latin typeface="Cambria" panose="02040503050406030204" pitchFamily="18" charset="0"/>
                <a:ea typeface="Cambria" panose="02040503050406030204" pitchFamily="18" charset="0"/>
              </a:rPr>
              <a:t>Born on January 19, 1901</a:t>
            </a:r>
            <a:endParaRPr lang="en-US" sz="4000" b="1" dirty="0">
              <a:solidFill>
                <a:schemeClr val="bg1"/>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4149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4" name="Picture 3">
            <a:extLst>
              <a:ext uri="{FF2B5EF4-FFF2-40B4-BE49-F238E27FC236}">
                <a16:creationId xmlns:a16="http://schemas.microsoft.com/office/drawing/2014/main" id="{6CF7BFDC-8B0B-4860-92A7-9682E38F2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05013"/>
            <a:ext cx="6857999" cy="9668026"/>
          </a:xfrm>
          <a:prstGeom prst="rect">
            <a:avLst/>
          </a:prstGeom>
        </p:spPr>
      </p:pic>
      <p:sp>
        <p:nvSpPr>
          <p:cNvPr id="2" name="Rectangle 1">
            <a:extLst>
              <a:ext uri="{FF2B5EF4-FFF2-40B4-BE49-F238E27FC236}">
                <a16:creationId xmlns:a16="http://schemas.microsoft.com/office/drawing/2014/main" id="{4CD7278A-E97E-462C-A438-EB4E9E87C6E5}"/>
              </a:ext>
            </a:extLst>
          </p:cNvPr>
          <p:cNvSpPr/>
          <p:nvPr/>
        </p:nvSpPr>
        <p:spPr>
          <a:xfrm>
            <a:off x="7851913" y="3985591"/>
            <a:ext cx="685800" cy="2156792"/>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21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Dates – Example #2</a:t>
            </a:r>
          </a:p>
        </p:txBody>
      </p:sp>
      <p:sp>
        <p:nvSpPr>
          <p:cNvPr id="5" name="Content Placeholder 4"/>
          <p:cNvSpPr>
            <a:spLocks noGrp="1"/>
          </p:cNvSpPr>
          <p:nvPr>
            <p:ph sz="half" idx="1"/>
          </p:nvPr>
        </p:nvSpPr>
        <p:spPr/>
        <p:txBody>
          <a:bodyPr>
            <a:normAutofit fontScale="92500" lnSpcReduction="10000"/>
          </a:bodyPr>
          <a:lstStyle/>
          <a:p>
            <a:endParaRPr lang="en-US" dirty="0">
              <a:latin typeface="Cambria" panose="02040503050406030204" pitchFamily="18" charset="0"/>
              <a:ea typeface="Cambria" panose="02040503050406030204" pitchFamily="18" charset="0"/>
            </a:endParaRPr>
          </a:p>
          <a:p>
            <a:endParaRPr lang="en-US" dirty="0"/>
          </a:p>
          <a:p>
            <a:pPr marL="0" indent="0">
              <a:buNone/>
            </a:pPr>
            <a:endParaRPr lang="en-US" dirty="0"/>
          </a:p>
          <a:p>
            <a:endParaRPr lang="en-US" dirty="0"/>
          </a:p>
          <a:p>
            <a:endParaRPr lang="en-US" dirty="0"/>
          </a:p>
          <a:p>
            <a:pPr marL="0" indent="0">
              <a:buNone/>
            </a:pPr>
            <a:endParaRPr lang="en-US" dirty="0"/>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3429000" y="1825625"/>
            <a:ext cx="6122504" cy="4351338"/>
          </a:xfrm>
        </p:spPr>
        <p:txBody>
          <a:bodyPr>
            <a:normAutofit fontScale="92500" lnSpcReduction="10000"/>
          </a:bodyPr>
          <a:lstStyle/>
          <a:p>
            <a:r>
              <a:rPr lang="ja-JP" altLang="en-US" sz="4000" dirty="0">
                <a:latin typeface="Cambria" panose="02040503050406030204" pitchFamily="18" charset="0"/>
                <a:ea typeface="Cambria" panose="02040503050406030204" pitchFamily="18" charset="0"/>
              </a:rPr>
              <a:t>文政元年七月九日生</a:t>
            </a:r>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文政</a:t>
            </a:r>
            <a:r>
              <a:rPr lang="en-US" altLang="ja-JP" sz="4000" dirty="0">
                <a:latin typeface="Cambria" panose="02040503050406030204" pitchFamily="18" charset="0"/>
                <a:ea typeface="Cambria" panose="02040503050406030204" pitchFamily="18" charset="0"/>
              </a:rPr>
              <a:t> – </a:t>
            </a:r>
            <a:r>
              <a:rPr lang="en-US" altLang="ja-JP" sz="4000" dirty="0" err="1">
                <a:latin typeface="Cambria" panose="02040503050406030204" pitchFamily="18" charset="0"/>
                <a:ea typeface="Cambria" panose="02040503050406030204" pitchFamily="18" charset="0"/>
              </a:rPr>
              <a:t>Bunsei</a:t>
            </a:r>
            <a:r>
              <a:rPr lang="en-US" altLang="ja-JP" sz="4000" dirty="0">
                <a:latin typeface="Cambria" panose="02040503050406030204" pitchFamily="18" charset="0"/>
                <a:ea typeface="Cambria" panose="02040503050406030204" pitchFamily="18" charset="0"/>
              </a:rPr>
              <a:t> Era</a:t>
            </a:r>
          </a:p>
          <a:p>
            <a:r>
              <a:rPr lang="ja-JP" altLang="en-US" sz="4000" dirty="0">
                <a:latin typeface="Cambria" panose="02040503050406030204" pitchFamily="18" charset="0"/>
                <a:ea typeface="Cambria" panose="02040503050406030204" pitchFamily="18" charset="0"/>
              </a:rPr>
              <a:t>元年 </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gannen</a:t>
            </a:r>
            <a:r>
              <a:rPr lang="en-US" altLang="ja-JP" sz="4000" dirty="0">
                <a:latin typeface="Cambria" panose="02040503050406030204" pitchFamily="18" charset="0"/>
                <a:ea typeface="Cambria" panose="02040503050406030204" pitchFamily="18" charset="0"/>
              </a:rPr>
              <a:t>” 1</a:t>
            </a:r>
            <a:r>
              <a:rPr lang="en-US" altLang="ja-JP" sz="4000" baseline="30000" dirty="0">
                <a:latin typeface="Cambria" panose="02040503050406030204" pitchFamily="18" charset="0"/>
                <a:ea typeface="Cambria" panose="02040503050406030204" pitchFamily="18" charset="0"/>
              </a:rPr>
              <a:t>st</a:t>
            </a:r>
            <a:r>
              <a:rPr lang="en-US" altLang="ja-JP" sz="4000" dirty="0">
                <a:latin typeface="Cambria" panose="02040503050406030204" pitchFamily="18" charset="0"/>
                <a:ea typeface="Cambria" panose="02040503050406030204" pitchFamily="18" charset="0"/>
              </a:rPr>
              <a:t> year</a:t>
            </a:r>
          </a:p>
          <a:p>
            <a:r>
              <a:rPr lang="ja-JP" altLang="en-US" sz="4000" dirty="0">
                <a:latin typeface="Cambria" panose="02040503050406030204" pitchFamily="18" charset="0"/>
                <a:ea typeface="Cambria" panose="02040503050406030204" pitchFamily="18" charset="0"/>
              </a:rPr>
              <a:t>七月</a:t>
            </a:r>
            <a:r>
              <a:rPr lang="en-US" altLang="ja-JP" sz="4000" dirty="0">
                <a:latin typeface="Cambria" panose="02040503050406030204" pitchFamily="18" charset="0"/>
                <a:ea typeface="Cambria" panose="02040503050406030204" pitchFamily="18" charset="0"/>
              </a:rPr>
              <a:t>– 7</a:t>
            </a:r>
            <a:r>
              <a:rPr lang="en-US" altLang="ja-JP" sz="4000" baseline="30000" dirty="0">
                <a:latin typeface="Cambria" panose="02040503050406030204" pitchFamily="18" charset="0"/>
                <a:ea typeface="Cambria" panose="02040503050406030204" pitchFamily="18" charset="0"/>
              </a:rPr>
              <a:t>th</a:t>
            </a:r>
            <a:r>
              <a:rPr lang="en-US" altLang="ja-JP" sz="4000" dirty="0">
                <a:latin typeface="Cambria" panose="02040503050406030204" pitchFamily="18" charset="0"/>
                <a:ea typeface="Cambria" panose="02040503050406030204" pitchFamily="18" charset="0"/>
              </a:rPr>
              <a:t> month</a:t>
            </a:r>
          </a:p>
          <a:p>
            <a:r>
              <a:rPr lang="ja-JP" altLang="en-US" sz="4000" dirty="0">
                <a:latin typeface="Cambria" panose="02040503050406030204" pitchFamily="18" charset="0"/>
                <a:ea typeface="Cambria" panose="02040503050406030204" pitchFamily="18" charset="0"/>
              </a:rPr>
              <a:t>九日 </a:t>
            </a:r>
            <a:r>
              <a:rPr lang="en-US" altLang="ja-JP" sz="4000" dirty="0">
                <a:latin typeface="Cambria" panose="02040503050406030204" pitchFamily="18" charset="0"/>
                <a:ea typeface="Cambria" panose="02040503050406030204" pitchFamily="18" charset="0"/>
              </a:rPr>
              <a:t>– 9</a:t>
            </a:r>
            <a:r>
              <a:rPr lang="en-US" altLang="ja-JP" sz="4000" baseline="30000" dirty="0">
                <a:latin typeface="Cambria" panose="02040503050406030204" pitchFamily="18" charset="0"/>
                <a:ea typeface="Cambria" panose="02040503050406030204" pitchFamily="18" charset="0"/>
              </a:rPr>
              <a:t>th</a:t>
            </a:r>
            <a:r>
              <a:rPr lang="en-US" altLang="ja-JP" sz="4000" dirty="0">
                <a:latin typeface="Cambria" panose="02040503050406030204" pitchFamily="18" charset="0"/>
                <a:ea typeface="Cambria" panose="02040503050406030204" pitchFamily="18" charset="0"/>
              </a:rPr>
              <a:t> day</a:t>
            </a:r>
          </a:p>
          <a:p>
            <a:r>
              <a:rPr lang="ja-JP" altLang="en-US" sz="4000" dirty="0">
                <a:latin typeface="Cambria" panose="02040503050406030204" pitchFamily="18" charset="0"/>
                <a:ea typeface="Cambria" panose="02040503050406030204" pitchFamily="18" charset="0"/>
              </a:rPr>
              <a:t>生 </a:t>
            </a:r>
            <a:r>
              <a:rPr lang="en-US" altLang="ja-JP" sz="4000" dirty="0">
                <a:latin typeface="Cambria" panose="02040503050406030204" pitchFamily="18" charset="0"/>
                <a:ea typeface="Cambria" panose="02040503050406030204" pitchFamily="18" charset="0"/>
              </a:rPr>
              <a:t>– birth</a:t>
            </a:r>
          </a:p>
          <a:p>
            <a:r>
              <a:rPr lang="en-US" altLang="ja-JP" sz="4000" b="1" dirty="0">
                <a:latin typeface="Cambria" panose="02040503050406030204" pitchFamily="18" charset="0"/>
                <a:ea typeface="Cambria" panose="02040503050406030204" pitchFamily="18" charset="0"/>
              </a:rPr>
              <a:t>Born on July 9, 1818</a:t>
            </a:r>
            <a:endParaRPr lang="en-US" sz="4000" b="1" dirty="0">
              <a:latin typeface="Cambria" panose="02040503050406030204" pitchFamily="18" charset="0"/>
              <a:ea typeface="Cambria" panose="02040503050406030204" pitchFamily="18" charset="0"/>
            </a:endParaRPr>
          </a:p>
          <a:p>
            <a:endParaRPr lang="en-US" dirty="0"/>
          </a:p>
        </p:txBody>
      </p:sp>
      <p:pic>
        <p:nvPicPr>
          <p:cNvPr id="8" name="Picture 7" descr="Diagram&#10;&#10;Description automatically generated">
            <a:extLst>
              <a:ext uri="{FF2B5EF4-FFF2-40B4-BE49-F238E27FC236}">
                <a16:creationId xmlns:a16="http://schemas.microsoft.com/office/drawing/2014/main" id="{FCCC15FC-19D7-40CA-A833-CC3A2529B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321" y="1459923"/>
            <a:ext cx="1579852" cy="4780770"/>
          </a:xfrm>
          <a:prstGeom prst="rect">
            <a:avLst/>
          </a:prstGeom>
        </p:spPr>
      </p:pic>
    </p:spTree>
    <p:extLst>
      <p:ext uri="{BB962C8B-B14F-4D97-AF65-F5344CB8AC3E}">
        <p14:creationId xmlns:p14="http://schemas.microsoft.com/office/powerpoint/2010/main" val="74457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Dates – Example #3</a:t>
            </a:r>
          </a:p>
        </p:txBody>
      </p:sp>
      <p:sp>
        <p:nvSpPr>
          <p:cNvPr id="5" name="Content Placeholder 4"/>
          <p:cNvSpPr>
            <a:spLocks noGrp="1"/>
          </p:cNvSpPr>
          <p:nvPr>
            <p:ph sz="half" idx="1"/>
          </p:nvPr>
        </p:nvSpPr>
        <p:spPr/>
        <p:txBody>
          <a:bodyPr>
            <a:normAutofit fontScale="92500" lnSpcReduction="10000"/>
          </a:bodyPr>
          <a:lstStyle/>
          <a:p>
            <a:endParaRPr lang="en-US" dirty="0">
              <a:latin typeface="Cambria" panose="02040503050406030204" pitchFamily="18" charset="0"/>
              <a:ea typeface="Cambria" panose="02040503050406030204" pitchFamily="18" charset="0"/>
            </a:endParaRPr>
          </a:p>
          <a:p>
            <a:endParaRPr lang="en-US" dirty="0"/>
          </a:p>
          <a:p>
            <a:pPr marL="0" indent="0">
              <a:buNone/>
            </a:pPr>
            <a:endParaRPr lang="en-US" dirty="0"/>
          </a:p>
          <a:p>
            <a:endParaRPr lang="en-US" dirty="0"/>
          </a:p>
          <a:p>
            <a:endParaRPr lang="en-US" dirty="0"/>
          </a:p>
          <a:p>
            <a:pPr marL="0" indent="0">
              <a:buNone/>
            </a:pPr>
            <a:endParaRPr lang="en-US" dirty="0"/>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3429000" y="1825625"/>
            <a:ext cx="6122504" cy="4351338"/>
          </a:xfrm>
        </p:spPr>
        <p:txBody>
          <a:bodyPr>
            <a:normAutofit fontScale="92500" lnSpcReduction="10000"/>
          </a:bodyPr>
          <a:lstStyle/>
          <a:p>
            <a:r>
              <a:rPr lang="ja-JP" altLang="en-US" sz="4000" dirty="0">
                <a:solidFill>
                  <a:schemeClr val="bg1"/>
                </a:solidFill>
                <a:latin typeface="Cambria" panose="02040503050406030204" pitchFamily="18" charset="0"/>
                <a:ea typeface="Cambria" panose="02040503050406030204" pitchFamily="18" charset="0"/>
              </a:rPr>
              <a:t>明治参拾四年壱月拾九日生</a:t>
            </a:r>
            <a:endParaRPr lang="en-US" altLang="ja-JP" sz="4000" dirty="0">
              <a:solidFill>
                <a:schemeClr val="bg1"/>
              </a:solidFill>
              <a:latin typeface="Cambria" panose="02040503050406030204" pitchFamily="18" charset="0"/>
              <a:ea typeface="Cambria" panose="02040503050406030204" pitchFamily="18" charset="0"/>
            </a:endParaRPr>
          </a:p>
          <a:p>
            <a:r>
              <a:rPr lang="ja-JP" altLang="en-US" sz="4000" dirty="0">
                <a:solidFill>
                  <a:schemeClr val="bg1"/>
                </a:solidFill>
                <a:latin typeface="Cambria" panose="02040503050406030204" pitchFamily="18" charset="0"/>
                <a:ea typeface="Cambria" panose="02040503050406030204" pitchFamily="18" charset="0"/>
              </a:rPr>
              <a:t>明治 </a:t>
            </a:r>
            <a:r>
              <a:rPr lang="en-US" altLang="ja-JP" sz="4000" dirty="0">
                <a:solidFill>
                  <a:schemeClr val="bg1"/>
                </a:solidFill>
                <a:latin typeface="Cambria" panose="02040503050406030204" pitchFamily="18" charset="0"/>
                <a:ea typeface="Cambria" panose="02040503050406030204" pitchFamily="18" charset="0"/>
              </a:rPr>
              <a:t>– Meiji Era</a:t>
            </a:r>
          </a:p>
          <a:p>
            <a:r>
              <a:rPr lang="ja-JP" altLang="en-US" sz="4000" dirty="0">
                <a:solidFill>
                  <a:schemeClr val="bg1"/>
                </a:solidFill>
                <a:latin typeface="Cambria" panose="02040503050406030204" pitchFamily="18" charset="0"/>
                <a:ea typeface="Cambria" panose="02040503050406030204" pitchFamily="18" charset="0"/>
              </a:rPr>
              <a:t>参拾四年 </a:t>
            </a:r>
            <a:r>
              <a:rPr lang="en-US" altLang="ja-JP" sz="4000" dirty="0">
                <a:solidFill>
                  <a:schemeClr val="bg1"/>
                </a:solidFill>
                <a:latin typeface="Cambria" panose="02040503050406030204" pitchFamily="18" charset="0"/>
                <a:ea typeface="Cambria" panose="02040503050406030204" pitchFamily="18" charset="0"/>
              </a:rPr>
              <a:t>– 34</a:t>
            </a:r>
            <a:r>
              <a:rPr lang="en-US" altLang="ja-JP" sz="4000" baseline="30000" dirty="0">
                <a:solidFill>
                  <a:schemeClr val="bg1"/>
                </a:solidFill>
                <a:latin typeface="Cambria" panose="02040503050406030204" pitchFamily="18" charset="0"/>
                <a:ea typeface="Cambria" panose="02040503050406030204" pitchFamily="18" charset="0"/>
              </a:rPr>
              <a:t>th</a:t>
            </a:r>
            <a:r>
              <a:rPr lang="en-US" altLang="ja-JP" sz="4000" dirty="0">
                <a:solidFill>
                  <a:schemeClr val="bg1"/>
                </a:solidFill>
                <a:latin typeface="Cambria" panose="02040503050406030204" pitchFamily="18" charset="0"/>
                <a:ea typeface="Cambria" panose="02040503050406030204" pitchFamily="18" charset="0"/>
              </a:rPr>
              <a:t> year</a:t>
            </a:r>
          </a:p>
          <a:p>
            <a:r>
              <a:rPr lang="ja-JP" altLang="en-US" sz="4000" dirty="0">
                <a:solidFill>
                  <a:schemeClr val="bg1"/>
                </a:solidFill>
                <a:latin typeface="Cambria" panose="02040503050406030204" pitchFamily="18" charset="0"/>
                <a:ea typeface="Cambria" panose="02040503050406030204" pitchFamily="18" charset="0"/>
              </a:rPr>
              <a:t>壱月 </a:t>
            </a:r>
            <a:r>
              <a:rPr lang="en-US" altLang="ja-JP" sz="4000" dirty="0">
                <a:solidFill>
                  <a:schemeClr val="bg1"/>
                </a:solidFill>
                <a:latin typeface="Cambria" panose="02040503050406030204" pitchFamily="18" charset="0"/>
                <a:ea typeface="Cambria" panose="02040503050406030204" pitchFamily="18" charset="0"/>
              </a:rPr>
              <a:t>– 1</a:t>
            </a:r>
            <a:r>
              <a:rPr lang="en-US" altLang="ja-JP" sz="4000" baseline="30000" dirty="0">
                <a:solidFill>
                  <a:schemeClr val="bg1"/>
                </a:solidFill>
                <a:latin typeface="Cambria" panose="02040503050406030204" pitchFamily="18" charset="0"/>
                <a:ea typeface="Cambria" panose="02040503050406030204" pitchFamily="18" charset="0"/>
              </a:rPr>
              <a:t>st</a:t>
            </a:r>
            <a:r>
              <a:rPr lang="en-US" altLang="ja-JP" sz="4000" dirty="0">
                <a:solidFill>
                  <a:schemeClr val="bg1"/>
                </a:solidFill>
                <a:latin typeface="Cambria" panose="02040503050406030204" pitchFamily="18" charset="0"/>
                <a:ea typeface="Cambria" panose="02040503050406030204" pitchFamily="18" charset="0"/>
              </a:rPr>
              <a:t> month</a:t>
            </a:r>
          </a:p>
          <a:p>
            <a:r>
              <a:rPr lang="ja-JP" altLang="en-US" sz="4000" dirty="0">
                <a:solidFill>
                  <a:schemeClr val="bg1"/>
                </a:solidFill>
                <a:latin typeface="Cambria" panose="02040503050406030204" pitchFamily="18" charset="0"/>
                <a:ea typeface="Cambria" panose="02040503050406030204" pitchFamily="18" charset="0"/>
              </a:rPr>
              <a:t>拾九日 </a:t>
            </a:r>
            <a:r>
              <a:rPr lang="en-US" altLang="ja-JP" sz="4000" dirty="0">
                <a:solidFill>
                  <a:schemeClr val="bg1"/>
                </a:solidFill>
                <a:latin typeface="Cambria" panose="02040503050406030204" pitchFamily="18" charset="0"/>
                <a:ea typeface="Cambria" panose="02040503050406030204" pitchFamily="18" charset="0"/>
              </a:rPr>
              <a:t>– 19</a:t>
            </a:r>
            <a:r>
              <a:rPr lang="en-US" altLang="ja-JP" sz="4000" baseline="30000" dirty="0">
                <a:solidFill>
                  <a:schemeClr val="bg1"/>
                </a:solidFill>
                <a:latin typeface="Cambria" panose="02040503050406030204" pitchFamily="18" charset="0"/>
                <a:ea typeface="Cambria" panose="02040503050406030204" pitchFamily="18" charset="0"/>
              </a:rPr>
              <a:t>th</a:t>
            </a:r>
            <a:r>
              <a:rPr lang="en-US" altLang="ja-JP" sz="4000" dirty="0">
                <a:solidFill>
                  <a:schemeClr val="bg1"/>
                </a:solidFill>
                <a:latin typeface="Cambria" panose="02040503050406030204" pitchFamily="18" charset="0"/>
                <a:ea typeface="Cambria" panose="02040503050406030204" pitchFamily="18" charset="0"/>
              </a:rPr>
              <a:t> day</a:t>
            </a:r>
          </a:p>
          <a:p>
            <a:r>
              <a:rPr lang="ja-JP" altLang="en-US" sz="4000" dirty="0">
                <a:solidFill>
                  <a:schemeClr val="bg1"/>
                </a:solidFill>
                <a:latin typeface="Cambria" panose="02040503050406030204" pitchFamily="18" charset="0"/>
                <a:ea typeface="Cambria" panose="02040503050406030204" pitchFamily="18" charset="0"/>
              </a:rPr>
              <a:t>生 </a:t>
            </a:r>
            <a:r>
              <a:rPr lang="en-US" altLang="ja-JP" sz="4000" dirty="0">
                <a:solidFill>
                  <a:schemeClr val="bg1"/>
                </a:solidFill>
                <a:latin typeface="Cambria" panose="02040503050406030204" pitchFamily="18" charset="0"/>
                <a:ea typeface="Cambria" panose="02040503050406030204" pitchFamily="18" charset="0"/>
              </a:rPr>
              <a:t>– birth</a:t>
            </a:r>
          </a:p>
          <a:p>
            <a:r>
              <a:rPr lang="en-US" altLang="ja-JP" sz="4000" b="1" dirty="0">
                <a:solidFill>
                  <a:schemeClr val="bg1"/>
                </a:solidFill>
                <a:latin typeface="Cambria" panose="02040503050406030204" pitchFamily="18" charset="0"/>
                <a:ea typeface="Cambria" panose="02040503050406030204" pitchFamily="18" charset="0"/>
              </a:rPr>
              <a:t>Born on January 19, 1901</a:t>
            </a:r>
            <a:endParaRPr lang="en-US" sz="4000" b="1" dirty="0">
              <a:solidFill>
                <a:schemeClr val="bg1"/>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2059890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3" name="Picture 2" descr="Diagram, engineering drawing&#10;&#10;Description automatically generated">
            <a:extLst>
              <a:ext uri="{FF2B5EF4-FFF2-40B4-BE49-F238E27FC236}">
                <a16:creationId xmlns:a16="http://schemas.microsoft.com/office/drawing/2014/main" id="{60D7C40F-D2AA-4C38-8590-E3D611DA3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25" y="0"/>
            <a:ext cx="9429750" cy="6858000"/>
          </a:xfrm>
          <a:prstGeom prst="rect">
            <a:avLst/>
          </a:prstGeom>
        </p:spPr>
      </p:pic>
      <p:sp>
        <p:nvSpPr>
          <p:cNvPr id="6" name="Rectangle 5">
            <a:extLst>
              <a:ext uri="{FF2B5EF4-FFF2-40B4-BE49-F238E27FC236}">
                <a16:creationId xmlns:a16="http://schemas.microsoft.com/office/drawing/2014/main" id="{88C98CD9-16BB-4396-B3CE-21410AB20DA1}"/>
              </a:ext>
            </a:extLst>
          </p:cNvPr>
          <p:cNvSpPr/>
          <p:nvPr/>
        </p:nvSpPr>
        <p:spPr>
          <a:xfrm>
            <a:off x="6232124" y="816746"/>
            <a:ext cx="1083076" cy="3302493"/>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250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Dates – Example #3</a:t>
            </a:r>
          </a:p>
        </p:txBody>
      </p:sp>
      <p:sp>
        <p:nvSpPr>
          <p:cNvPr id="5" name="Content Placeholder 4"/>
          <p:cNvSpPr>
            <a:spLocks noGrp="1"/>
          </p:cNvSpPr>
          <p:nvPr>
            <p:ph sz="half" idx="1"/>
          </p:nvPr>
        </p:nvSpPr>
        <p:spPr/>
        <p:txBody>
          <a:bodyPr>
            <a:normAutofit fontScale="77500" lnSpcReduction="20000"/>
          </a:bodyPr>
          <a:lstStyle/>
          <a:p>
            <a:endParaRPr lang="en-US" dirty="0">
              <a:latin typeface="Cambria" panose="02040503050406030204" pitchFamily="18" charset="0"/>
              <a:ea typeface="Cambria" panose="02040503050406030204" pitchFamily="18" charset="0"/>
            </a:endParaRPr>
          </a:p>
          <a:p>
            <a:endParaRPr lang="en-US" dirty="0"/>
          </a:p>
          <a:p>
            <a:pPr marL="0" indent="0">
              <a:buNone/>
            </a:pPr>
            <a:endParaRPr lang="en-US" dirty="0"/>
          </a:p>
          <a:p>
            <a:endParaRPr lang="en-US" dirty="0"/>
          </a:p>
          <a:p>
            <a:endParaRPr lang="en-US" dirty="0"/>
          </a:p>
          <a:p>
            <a:pPr marL="0" indent="0">
              <a:buNone/>
            </a:pPr>
            <a:endParaRPr lang="en-US" dirty="0"/>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2922103" y="1470991"/>
            <a:ext cx="9269897" cy="4705972"/>
          </a:xfrm>
        </p:spPr>
        <p:txBody>
          <a:bodyPr>
            <a:normAutofit fontScale="77500" lnSpcReduction="20000"/>
          </a:bodyPr>
          <a:lstStyle/>
          <a:p>
            <a:r>
              <a:rPr lang="ja-JP" altLang="en-US" sz="4000" dirty="0">
                <a:latin typeface="Cambria" panose="02040503050406030204" pitchFamily="18" charset="0"/>
                <a:ea typeface="Cambria" panose="02040503050406030204" pitchFamily="18" charset="0"/>
              </a:rPr>
              <a:t>昭和四年</a:t>
            </a:r>
            <a:r>
              <a:rPr lang="en-US" sz="4000" dirty="0">
                <a:latin typeface="Cambria" panose="02040503050406030204" pitchFamily="18" charset="0"/>
                <a:ea typeface="Cambria" panose="02040503050406030204" pitchFamily="18" charset="0"/>
              </a:rPr>
              <a:t>壹</a:t>
            </a:r>
            <a:r>
              <a:rPr lang="ja-JP" altLang="en-US" sz="4000" dirty="0">
                <a:latin typeface="Cambria" panose="02040503050406030204" pitchFamily="18" charset="0"/>
                <a:ea typeface="Cambria" panose="02040503050406030204" pitchFamily="18" charset="0"/>
              </a:rPr>
              <a:t>月</a:t>
            </a:r>
            <a:r>
              <a:rPr lang="en-US" sz="4000" dirty="0">
                <a:latin typeface="Cambria" panose="02040503050406030204" pitchFamily="18" charset="0"/>
                <a:ea typeface="Cambria" panose="02040503050406030204" pitchFamily="18" charset="0"/>
              </a:rPr>
              <a:t>貮</a:t>
            </a:r>
            <a:r>
              <a:rPr lang="ja-JP" altLang="en-US" sz="4000" dirty="0">
                <a:latin typeface="Cambria" panose="02040503050406030204" pitchFamily="18" charset="0"/>
                <a:ea typeface="Cambria" panose="02040503050406030204" pitchFamily="18" charset="0"/>
              </a:rPr>
              <a:t>拾参日午後拾壱時四拾五分死亡</a:t>
            </a:r>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昭和</a:t>
            </a:r>
            <a:r>
              <a:rPr lang="en-US" altLang="ja-JP" sz="4000" dirty="0">
                <a:latin typeface="Cambria" panose="02040503050406030204" pitchFamily="18" charset="0"/>
                <a:ea typeface="Cambria" panose="02040503050406030204" pitchFamily="18" charset="0"/>
              </a:rPr>
              <a:t> – </a:t>
            </a:r>
            <a:r>
              <a:rPr lang="en-US" altLang="ja-JP" sz="4000" dirty="0" err="1">
                <a:latin typeface="Cambria" panose="02040503050406030204" pitchFamily="18" charset="0"/>
                <a:ea typeface="Cambria" panose="02040503050406030204" pitchFamily="18" charset="0"/>
              </a:rPr>
              <a:t>Shōwa</a:t>
            </a:r>
            <a:r>
              <a:rPr lang="en-US" altLang="ja-JP" sz="4000" dirty="0">
                <a:latin typeface="Cambria" panose="02040503050406030204" pitchFamily="18" charset="0"/>
                <a:ea typeface="Cambria" panose="02040503050406030204" pitchFamily="18" charset="0"/>
              </a:rPr>
              <a:t> Era</a:t>
            </a:r>
          </a:p>
          <a:p>
            <a:r>
              <a:rPr lang="ja-JP" altLang="en-US" sz="4000" dirty="0">
                <a:latin typeface="Cambria" panose="02040503050406030204" pitchFamily="18" charset="0"/>
                <a:ea typeface="Cambria" panose="02040503050406030204" pitchFamily="18" charset="0"/>
              </a:rPr>
              <a:t>四年</a:t>
            </a:r>
            <a:r>
              <a:rPr lang="en-US" altLang="ja-JP" sz="4000" dirty="0">
                <a:latin typeface="Cambria" panose="02040503050406030204" pitchFamily="18" charset="0"/>
                <a:ea typeface="Cambria" panose="02040503050406030204" pitchFamily="18" charset="0"/>
              </a:rPr>
              <a:t>– 4</a:t>
            </a:r>
            <a:r>
              <a:rPr lang="en-US" altLang="ja-JP" sz="4000" baseline="30000" dirty="0">
                <a:latin typeface="Cambria" panose="02040503050406030204" pitchFamily="18" charset="0"/>
                <a:ea typeface="Cambria" panose="02040503050406030204" pitchFamily="18" charset="0"/>
              </a:rPr>
              <a:t>th</a:t>
            </a:r>
            <a:r>
              <a:rPr lang="en-US" altLang="ja-JP" sz="4000" dirty="0">
                <a:latin typeface="Cambria" panose="02040503050406030204" pitchFamily="18" charset="0"/>
                <a:ea typeface="Cambria" panose="02040503050406030204" pitchFamily="18" charset="0"/>
              </a:rPr>
              <a:t> year</a:t>
            </a:r>
          </a:p>
          <a:p>
            <a:r>
              <a:rPr lang="en-US" sz="4000" dirty="0">
                <a:latin typeface="Cambria" panose="02040503050406030204" pitchFamily="18" charset="0"/>
                <a:ea typeface="Cambria" panose="02040503050406030204" pitchFamily="18" charset="0"/>
              </a:rPr>
              <a:t>壹</a:t>
            </a:r>
            <a:r>
              <a:rPr lang="ja-JP" altLang="en-US" sz="4000" dirty="0">
                <a:latin typeface="Cambria" panose="02040503050406030204" pitchFamily="18" charset="0"/>
                <a:ea typeface="Cambria" panose="02040503050406030204" pitchFamily="18" charset="0"/>
              </a:rPr>
              <a:t>月</a:t>
            </a:r>
            <a:r>
              <a:rPr lang="en-US" altLang="ja-JP" sz="4000" dirty="0">
                <a:latin typeface="Cambria" panose="02040503050406030204" pitchFamily="18" charset="0"/>
                <a:ea typeface="Cambria" panose="02040503050406030204" pitchFamily="18" charset="0"/>
              </a:rPr>
              <a:t>– 1</a:t>
            </a:r>
            <a:r>
              <a:rPr lang="en-US" altLang="ja-JP" sz="4000" baseline="30000" dirty="0">
                <a:latin typeface="Cambria" panose="02040503050406030204" pitchFamily="18" charset="0"/>
                <a:ea typeface="Cambria" panose="02040503050406030204" pitchFamily="18" charset="0"/>
              </a:rPr>
              <a:t>st</a:t>
            </a:r>
            <a:r>
              <a:rPr lang="en-US" altLang="ja-JP" sz="4000" dirty="0">
                <a:latin typeface="Cambria" panose="02040503050406030204" pitchFamily="18" charset="0"/>
                <a:ea typeface="Cambria" panose="02040503050406030204" pitchFamily="18" charset="0"/>
              </a:rPr>
              <a:t> month</a:t>
            </a:r>
          </a:p>
          <a:p>
            <a:r>
              <a:rPr lang="en-US" sz="4000" dirty="0">
                <a:latin typeface="Cambria" panose="02040503050406030204" pitchFamily="18" charset="0"/>
                <a:ea typeface="Cambria" panose="02040503050406030204" pitchFamily="18" charset="0"/>
              </a:rPr>
              <a:t>貮</a:t>
            </a:r>
            <a:r>
              <a:rPr lang="ja-JP" altLang="en-US" sz="4000" dirty="0">
                <a:latin typeface="Cambria" panose="02040503050406030204" pitchFamily="18" charset="0"/>
                <a:ea typeface="Cambria" panose="02040503050406030204" pitchFamily="18" charset="0"/>
              </a:rPr>
              <a:t>拾参日</a:t>
            </a:r>
            <a:r>
              <a:rPr lang="en-US" altLang="ja-JP" sz="4000" dirty="0">
                <a:latin typeface="Cambria" panose="02040503050406030204" pitchFamily="18" charset="0"/>
                <a:ea typeface="Cambria" panose="02040503050406030204" pitchFamily="18" charset="0"/>
              </a:rPr>
              <a:t>– 23</a:t>
            </a:r>
            <a:r>
              <a:rPr lang="en-US" altLang="ja-JP" sz="4000" baseline="30000" dirty="0">
                <a:latin typeface="Cambria" panose="02040503050406030204" pitchFamily="18" charset="0"/>
                <a:ea typeface="Cambria" panose="02040503050406030204" pitchFamily="18" charset="0"/>
              </a:rPr>
              <a:t>rd</a:t>
            </a:r>
            <a:r>
              <a:rPr lang="en-US" altLang="ja-JP" sz="4000" dirty="0">
                <a:latin typeface="Cambria" panose="02040503050406030204" pitchFamily="18" charset="0"/>
                <a:ea typeface="Cambria" panose="02040503050406030204" pitchFamily="18" charset="0"/>
              </a:rPr>
              <a:t> day</a:t>
            </a:r>
          </a:p>
          <a:p>
            <a:r>
              <a:rPr lang="ja-JP" altLang="en-US" sz="4000" dirty="0">
                <a:latin typeface="Cambria" panose="02040503050406030204" pitchFamily="18" charset="0"/>
                <a:ea typeface="Cambria" panose="02040503050406030204" pitchFamily="18" charset="0"/>
              </a:rPr>
              <a:t>午後</a:t>
            </a:r>
            <a:r>
              <a:rPr lang="en-US" altLang="ja-JP" sz="4000" dirty="0">
                <a:latin typeface="Cambria" panose="02040503050406030204" pitchFamily="18" charset="0"/>
                <a:ea typeface="Cambria" panose="02040503050406030204" pitchFamily="18" charset="0"/>
              </a:rPr>
              <a:t> – P.M.</a:t>
            </a:r>
          </a:p>
          <a:p>
            <a:r>
              <a:rPr lang="ja-JP" altLang="en-US" sz="4000" dirty="0">
                <a:latin typeface="Cambria" panose="02040503050406030204" pitchFamily="18" charset="0"/>
                <a:ea typeface="Cambria" panose="02040503050406030204" pitchFamily="18" charset="0"/>
              </a:rPr>
              <a:t>拾壱時 </a:t>
            </a:r>
            <a:r>
              <a:rPr lang="en-US" altLang="ja-JP" sz="4000" dirty="0">
                <a:latin typeface="Cambria" panose="02040503050406030204" pitchFamily="18" charset="0"/>
                <a:ea typeface="Cambria" panose="02040503050406030204" pitchFamily="18" charset="0"/>
              </a:rPr>
              <a:t>– 11</a:t>
            </a:r>
            <a:r>
              <a:rPr lang="en-US" altLang="ja-JP" sz="4000" baseline="30000" dirty="0">
                <a:latin typeface="Cambria" panose="02040503050406030204" pitchFamily="18" charset="0"/>
                <a:ea typeface="Cambria" panose="02040503050406030204" pitchFamily="18" charset="0"/>
              </a:rPr>
              <a:t>th</a:t>
            </a:r>
            <a:r>
              <a:rPr lang="en-US" altLang="ja-JP" sz="4000" dirty="0">
                <a:latin typeface="Cambria" panose="02040503050406030204" pitchFamily="18" charset="0"/>
                <a:ea typeface="Cambria" panose="02040503050406030204" pitchFamily="18" charset="0"/>
              </a:rPr>
              <a:t> hour</a:t>
            </a:r>
          </a:p>
          <a:p>
            <a:r>
              <a:rPr lang="ja-JP" altLang="en-US" sz="4000" dirty="0">
                <a:latin typeface="Cambria" panose="02040503050406030204" pitchFamily="18" charset="0"/>
                <a:ea typeface="Cambria" panose="02040503050406030204" pitchFamily="18" charset="0"/>
              </a:rPr>
              <a:t>四拾五分 </a:t>
            </a:r>
            <a:r>
              <a:rPr lang="en-US" altLang="ja-JP" sz="4000" dirty="0">
                <a:latin typeface="Cambria" panose="02040503050406030204" pitchFamily="18" charset="0"/>
                <a:ea typeface="Cambria" panose="02040503050406030204" pitchFamily="18" charset="0"/>
              </a:rPr>
              <a:t>– 45 minutes</a:t>
            </a:r>
          </a:p>
          <a:p>
            <a:r>
              <a:rPr lang="ja-JP" altLang="en-US" sz="4000" dirty="0">
                <a:latin typeface="Cambria" panose="02040503050406030204" pitchFamily="18" charset="0"/>
                <a:ea typeface="Cambria" panose="02040503050406030204" pitchFamily="18" charset="0"/>
              </a:rPr>
              <a:t>死亡</a:t>
            </a:r>
            <a:r>
              <a:rPr lang="en-US" altLang="ja-JP" sz="4000" dirty="0">
                <a:latin typeface="Cambria" panose="02040503050406030204" pitchFamily="18" charset="0"/>
                <a:ea typeface="Cambria" panose="02040503050406030204" pitchFamily="18" charset="0"/>
              </a:rPr>
              <a:t> – death</a:t>
            </a:r>
          </a:p>
          <a:p>
            <a:r>
              <a:rPr lang="en-US" altLang="ja-JP" sz="4000" b="1" dirty="0">
                <a:latin typeface="Cambria" panose="02040503050406030204" pitchFamily="18" charset="0"/>
                <a:ea typeface="Cambria" panose="02040503050406030204" pitchFamily="18" charset="0"/>
              </a:rPr>
              <a:t>Died on January 23, 1929 at 11:45 p.m.</a:t>
            </a:r>
            <a:endParaRPr lang="en-US" sz="4000" b="1" dirty="0">
              <a:latin typeface="Cambria" panose="02040503050406030204" pitchFamily="18" charset="0"/>
              <a:ea typeface="Cambria" panose="02040503050406030204" pitchFamily="18" charset="0"/>
            </a:endParaRPr>
          </a:p>
          <a:p>
            <a:endParaRPr lang="en-US" dirty="0"/>
          </a:p>
        </p:txBody>
      </p:sp>
      <p:pic>
        <p:nvPicPr>
          <p:cNvPr id="6" name="Picture 5" descr="A picture containing text&#10;&#10;Description automatically generated">
            <a:extLst>
              <a:ext uri="{FF2B5EF4-FFF2-40B4-BE49-F238E27FC236}">
                <a16:creationId xmlns:a16="http://schemas.microsoft.com/office/drawing/2014/main" id="{B0DCDF04-086E-4E04-A498-D1C2F6647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60481" cy="5953539"/>
          </a:xfrm>
          <a:prstGeom prst="rect">
            <a:avLst/>
          </a:prstGeom>
        </p:spPr>
      </p:pic>
    </p:spTree>
    <p:extLst>
      <p:ext uri="{BB962C8B-B14F-4D97-AF65-F5344CB8AC3E}">
        <p14:creationId xmlns:p14="http://schemas.microsoft.com/office/powerpoint/2010/main" val="194216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Family Relationships</a:t>
            </a:r>
          </a:p>
        </p:txBody>
      </p:sp>
      <p:sp>
        <p:nvSpPr>
          <p:cNvPr id="5" name="Content Placeholder 4"/>
          <p:cNvSpPr>
            <a:spLocks noGrp="1"/>
          </p:cNvSpPr>
          <p:nvPr>
            <p:ph sz="half" idx="1"/>
          </p:nvPr>
        </p:nvSpPr>
        <p:spPr/>
        <p:txBody>
          <a:bodyPr>
            <a:normAutofit fontScale="85000" lnSpcReduction="20000"/>
          </a:bodyPr>
          <a:lstStyle/>
          <a:p>
            <a:r>
              <a:rPr lang="ja-JP" altLang="en-US" sz="4000" dirty="0">
                <a:solidFill>
                  <a:schemeClr val="bg1"/>
                </a:solidFill>
                <a:latin typeface="Cambria" panose="02040503050406030204" pitchFamily="18" charset="0"/>
                <a:ea typeface="Cambria" panose="02040503050406030204" pitchFamily="18" charset="0"/>
              </a:rPr>
              <a:t>戸主</a:t>
            </a:r>
            <a:r>
              <a:rPr lang="en-US" altLang="ja-JP" sz="4000" dirty="0">
                <a:solidFill>
                  <a:schemeClr val="bg1"/>
                </a:solidFill>
                <a:latin typeface="Cambria" panose="02040503050406030204" pitchFamily="18" charset="0"/>
                <a:ea typeface="Cambria" panose="02040503050406030204" pitchFamily="18" charset="0"/>
              </a:rPr>
              <a:t> – </a:t>
            </a:r>
            <a:r>
              <a:rPr lang="en-US" altLang="ja-JP" sz="4000" dirty="0" err="1">
                <a:solidFill>
                  <a:schemeClr val="bg1"/>
                </a:solidFill>
                <a:latin typeface="Cambria" panose="02040503050406030204" pitchFamily="18" charset="0"/>
                <a:ea typeface="Cambria" panose="02040503050406030204" pitchFamily="18" charset="0"/>
              </a:rPr>
              <a:t>koshu</a:t>
            </a:r>
            <a:r>
              <a:rPr lang="en-US" altLang="ja-JP" sz="4000" dirty="0">
                <a:solidFill>
                  <a:schemeClr val="bg1"/>
                </a:solidFill>
                <a:latin typeface="Cambria" panose="02040503050406030204" pitchFamily="18" charset="0"/>
                <a:ea typeface="Cambria" panose="02040503050406030204" pitchFamily="18" charset="0"/>
              </a:rPr>
              <a:t> (head of household)</a:t>
            </a:r>
          </a:p>
          <a:p>
            <a:r>
              <a:rPr lang="ja-JP" altLang="en-US" sz="4000" dirty="0">
                <a:solidFill>
                  <a:schemeClr val="bg1"/>
                </a:solidFill>
                <a:latin typeface="Cambria" panose="02040503050406030204" pitchFamily="18" charset="0"/>
                <a:ea typeface="Cambria" panose="02040503050406030204" pitchFamily="18" charset="0"/>
              </a:rPr>
              <a:t>前戸主</a:t>
            </a:r>
            <a:r>
              <a:rPr lang="en-US" altLang="ja-JP" sz="4000" dirty="0">
                <a:solidFill>
                  <a:schemeClr val="bg1"/>
                </a:solidFill>
                <a:latin typeface="Cambria" panose="02040503050406030204" pitchFamily="18" charset="0"/>
                <a:ea typeface="Cambria" panose="02040503050406030204" pitchFamily="18" charset="0"/>
              </a:rPr>
              <a:t> – </a:t>
            </a:r>
            <a:r>
              <a:rPr lang="en-US" altLang="ja-JP" sz="4000" dirty="0" err="1">
                <a:solidFill>
                  <a:schemeClr val="bg1"/>
                </a:solidFill>
                <a:latin typeface="Cambria" panose="02040503050406030204" pitchFamily="18" charset="0"/>
                <a:ea typeface="Cambria" panose="02040503050406030204" pitchFamily="18" charset="0"/>
              </a:rPr>
              <a:t>zenkoshu</a:t>
            </a:r>
            <a:r>
              <a:rPr lang="en-US" altLang="ja-JP" sz="4000" dirty="0">
                <a:solidFill>
                  <a:schemeClr val="bg1"/>
                </a:solidFill>
                <a:latin typeface="Cambria" panose="02040503050406030204" pitchFamily="18" charset="0"/>
                <a:ea typeface="Cambria" panose="02040503050406030204" pitchFamily="18" charset="0"/>
              </a:rPr>
              <a:t> (previous head of household)</a:t>
            </a:r>
            <a:endParaRPr lang="en-US" dirty="0">
              <a:solidFill>
                <a:schemeClr val="bg1"/>
              </a:solidFill>
            </a:endParaRPr>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6096000" y="1825625"/>
            <a:ext cx="5582478" cy="4351338"/>
          </a:xfrm>
        </p:spPr>
        <p:txBody>
          <a:bodyPr>
            <a:normAutofit fontScale="85000" lnSpcReduction="20000"/>
          </a:bodyPr>
          <a:lstStyle/>
          <a:p>
            <a:r>
              <a:rPr lang="en-US" sz="4000" dirty="0">
                <a:solidFill>
                  <a:schemeClr val="bg1"/>
                </a:solidFill>
                <a:latin typeface="Cambria" panose="02040503050406030204" pitchFamily="18" charset="0"/>
                <a:ea typeface="Cambria" panose="02040503050406030204" pitchFamily="18" charset="0"/>
              </a:rPr>
              <a:t>The </a:t>
            </a:r>
            <a:r>
              <a:rPr lang="en-US" sz="4000" dirty="0" err="1">
                <a:solidFill>
                  <a:schemeClr val="bg1"/>
                </a:solidFill>
                <a:latin typeface="Cambria" panose="02040503050406030204" pitchFamily="18" charset="0"/>
                <a:ea typeface="Cambria" panose="02040503050406030204" pitchFamily="18" charset="0"/>
              </a:rPr>
              <a:t>koshu</a:t>
            </a:r>
            <a:r>
              <a:rPr lang="en-US" sz="4000" dirty="0">
                <a:solidFill>
                  <a:schemeClr val="bg1"/>
                </a:solidFill>
                <a:latin typeface="Cambria" panose="02040503050406030204" pitchFamily="18" charset="0"/>
                <a:ea typeface="Cambria" panose="02040503050406030204" pitchFamily="18" charset="0"/>
              </a:rPr>
              <a:t> is ALWAYS the first full column on the right side of the first page.</a:t>
            </a:r>
          </a:p>
          <a:p>
            <a:r>
              <a:rPr lang="en-US" sz="4000" dirty="0">
                <a:solidFill>
                  <a:schemeClr val="bg1"/>
                </a:solidFill>
                <a:latin typeface="Cambria" panose="02040503050406030204" pitchFamily="18" charset="0"/>
                <a:ea typeface="Cambria" panose="02040503050406030204" pitchFamily="18" charset="0"/>
              </a:rPr>
              <a:t>The </a:t>
            </a:r>
            <a:r>
              <a:rPr lang="en-US" sz="4000" dirty="0" err="1">
                <a:solidFill>
                  <a:schemeClr val="bg1"/>
                </a:solidFill>
                <a:latin typeface="Cambria" panose="02040503050406030204" pitchFamily="18" charset="0"/>
                <a:ea typeface="Cambria" panose="02040503050406030204" pitchFamily="18" charset="0"/>
              </a:rPr>
              <a:t>zenkoshu</a:t>
            </a:r>
            <a:r>
              <a:rPr lang="en-US" sz="4000" dirty="0">
                <a:solidFill>
                  <a:schemeClr val="bg1"/>
                </a:solidFill>
                <a:latin typeface="Cambria" panose="02040503050406030204" pitchFamily="18" charset="0"/>
                <a:ea typeface="Cambria" panose="02040503050406030204" pitchFamily="18" charset="0"/>
              </a:rPr>
              <a:t> is to the right of the </a:t>
            </a:r>
            <a:r>
              <a:rPr lang="en-US" sz="4000" dirty="0" err="1">
                <a:solidFill>
                  <a:schemeClr val="bg1"/>
                </a:solidFill>
                <a:latin typeface="Cambria" panose="02040503050406030204" pitchFamily="18" charset="0"/>
                <a:ea typeface="Cambria" panose="02040503050406030204" pitchFamily="18" charset="0"/>
              </a:rPr>
              <a:t>koshu</a:t>
            </a:r>
            <a:endParaRPr lang="en-US" sz="4000" dirty="0">
              <a:solidFill>
                <a:schemeClr val="bg1"/>
              </a:solidFill>
              <a:latin typeface="Cambria" panose="02040503050406030204" pitchFamily="18" charset="0"/>
              <a:ea typeface="Cambria" panose="02040503050406030204" pitchFamily="18" charset="0"/>
            </a:endParaRPr>
          </a:p>
          <a:p>
            <a:r>
              <a:rPr lang="en-US" sz="4000" dirty="0">
                <a:solidFill>
                  <a:schemeClr val="bg1"/>
                </a:solidFill>
                <a:latin typeface="Cambria" panose="02040503050406030204" pitchFamily="18" charset="0"/>
                <a:ea typeface="Cambria" panose="02040503050406030204" pitchFamily="18" charset="0"/>
              </a:rPr>
              <a:t>The family relationships of individuals listed as columns in the Primary Information section are ALWAYS in relation to the </a:t>
            </a:r>
            <a:r>
              <a:rPr lang="en-US" sz="4000" dirty="0" err="1">
                <a:solidFill>
                  <a:schemeClr val="bg1"/>
                </a:solidFill>
                <a:latin typeface="Cambria" panose="02040503050406030204" pitchFamily="18" charset="0"/>
                <a:ea typeface="Cambria" panose="02040503050406030204" pitchFamily="18" charset="0"/>
              </a:rPr>
              <a:t>koshu</a:t>
            </a:r>
            <a:r>
              <a:rPr lang="en-US" sz="4000"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9146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Family – Head of Household</a:t>
            </a:r>
          </a:p>
        </p:txBody>
      </p:sp>
      <p:sp>
        <p:nvSpPr>
          <p:cNvPr id="5" name="Content Placeholder 4"/>
          <p:cNvSpPr>
            <a:spLocks noGrp="1"/>
          </p:cNvSpPr>
          <p:nvPr>
            <p:ph sz="half" idx="1"/>
          </p:nvPr>
        </p:nvSpPr>
        <p:spPr/>
        <p:txBody>
          <a:bodyPr>
            <a:normAutofit fontScale="77500" lnSpcReduction="20000"/>
          </a:bodyPr>
          <a:lstStyle/>
          <a:p>
            <a:r>
              <a:rPr lang="ja-JP" altLang="en-US" sz="4000" dirty="0">
                <a:latin typeface="Cambria" panose="02040503050406030204" pitchFamily="18" charset="0"/>
                <a:ea typeface="Cambria" panose="02040503050406030204" pitchFamily="18" charset="0"/>
              </a:rPr>
              <a:t>戸主</a:t>
            </a:r>
            <a:r>
              <a:rPr lang="en-US" altLang="ja-JP" sz="4000" dirty="0">
                <a:latin typeface="Cambria" panose="02040503050406030204" pitchFamily="18" charset="0"/>
                <a:ea typeface="Cambria" panose="02040503050406030204" pitchFamily="18" charset="0"/>
              </a:rPr>
              <a:t> – </a:t>
            </a:r>
            <a:r>
              <a:rPr lang="en-US" altLang="ja-JP" sz="4000" dirty="0" err="1">
                <a:latin typeface="Cambria" panose="02040503050406030204" pitchFamily="18" charset="0"/>
                <a:ea typeface="Cambria" panose="02040503050406030204" pitchFamily="18" charset="0"/>
              </a:rPr>
              <a:t>koshu</a:t>
            </a:r>
            <a:r>
              <a:rPr lang="en-US" altLang="ja-JP" sz="4000" dirty="0">
                <a:latin typeface="Cambria" panose="02040503050406030204" pitchFamily="18" charset="0"/>
                <a:ea typeface="Cambria" panose="02040503050406030204" pitchFamily="18" charset="0"/>
              </a:rPr>
              <a:t> (head of household)</a:t>
            </a:r>
          </a:p>
          <a:p>
            <a:r>
              <a:rPr lang="ja-JP" altLang="en-US" sz="4000" dirty="0">
                <a:latin typeface="Cambria" panose="02040503050406030204" pitchFamily="18" charset="0"/>
                <a:ea typeface="Cambria" panose="02040503050406030204" pitchFamily="18" charset="0"/>
              </a:rPr>
              <a:t>前戸主</a:t>
            </a:r>
            <a:r>
              <a:rPr lang="en-US" altLang="ja-JP" sz="4000" dirty="0">
                <a:latin typeface="Cambria" panose="02040503050406030204" pitchFamily="18" charset="0"/>
                <a:ea typeface="Cambria" panose="02040503050406030204" pitchFamily="18" charset="0"/>
              </a:rPr>
              <a:t> – </a:t>
            </a:r>
            <a:r>
              <a:rPr lang="en-US" altLang="ja-JP" sz="4000" dirty="0" err="1">
                <a:latin typeface="Cambria" panose="02040503050406030204" pitchFamily="18" charset="0"/>
                <a:ea typeface="Cambria" panose="02040503050406030204" pitchFamily="18" charset="0"/>
              </a:rPr>
              <a:t>zenkoshu</a:t>
            </a:r>
            <a:r>
              <a:rPr lang="en-US" altLang="ja-JP" sz="4000" dirty="0">
                <a:latin typeface="Cambria" panose="02040503050406030204" pitchFamily="18" charset="0"/>
                <a:ea typeface="Cambria" panose="02040503050406030204" pitchFamily="18" charset="0"/>
              </a:rPr>
              <a:t> (previous head of household)</a:t>
            </a:r>
          </a:p>
          <a:p>
            <a:r>
              <a:rPr lang="en-US" sz="4000" dirty="0">
                <a:latin typeface="Cambria" panose="02040503050406030204" pitchFamily="18" charset="0"/>
                <a:ea typeface="Cambria" panose="02040503050406030204" pitchFamily="18" charset="0"/>
              </a:rPr>
              <a:t>The </a:t>
            </a:r>
            <a:r>
              <a:rPr lang="en-US" sz="4000" dirty="0" err="1">
                <a:latin typeface="Cambria" panose="02040503050406030204" pitchFamily="18" charset="0"/>
                <a:ea typeface="Cambria" panose="02040503050406030204" pitchFamily="18" charset="0"/>
              </a:rPr>
              <a:t>koshu</a:t>
            </a:r>
            <a:r>
              <a:rPr lang="en-US" sz="4000" dirty="0">
                <a:latin typeface="Cambria" panose="02040503050406030204" pitchFamily="18" charset="0"/>
                <a:ea typeface="Cambria" panose="02040503050406030204" pitchFamily="18" charset="0"/>
              </a:rPr>
              <a:t> is ALWAYS the first full column on the right side of the first page.</a:t>
            </a:r>
          </a:p>
          <a:p>
            <a:r>
              <a:rPr lang="en-US" sz="4000" dirty="0">
                <a:latin typeface="Cambria" panose="02040503050406030204" pitchFamily="18" charset="0"/>
                <a:ea typeface="Cambria" panose="02040503050406030204" pitchFamily="18" charset="0"/>
              </a:rPr>
              <a:t>The </a:t>
            </a:r>
            <a:r>
              <a:rPr lang="en-US" sz="4000" dirty="0" err="1">
                <a:latin typeface="Cambria" panose="02040503050406030204" pitchFamily="18" charset="0"/>
                <a:ea typeface="Cambria" panose="02040503050406030204" pitchFamily="18" charset="0"/>
              </a:rPr>
              <a:t>zenkoshu</a:t>
            </a:r>
            <a:r>
              <a:rPr lang="en-US" sz="4000" dirty="0">
                <a:latin typeface="Cambria" panose="02040503050406030204" pitchFamily="18" charset="0"/>
                <a:ea typeface="Cambria" panose="02040503050406030204" pitchFamily="18" charset="0"/>
              </a:rPr>
              <a:t> is to the right of the </a:t>
            </a:r>
            <a:r>
              <a:rPr lang="en-US" sz="4000" dirty="0" err="1">
                <a:latin typeface="Cambria" panose="02040503050406030204" pitchFamily="18" charset="0"/>
                <a:ea typeface="Cambria" panose="02040503050406030204" pitchFamily="18" charset="0"/>
              </a:rPr>
              <a:t>koshu</a:t>
            </a:r>
            <a:r>
              <a:rPr lang="en-US" sz="4000" dirty="0">
                <a:latin typeface="Cambria" panose="02040503050406030204" pitchFamily="18" charset="0"/>
                <a:ea typeface="Cambria" panose="02040503050406030204" pitchFamily="18" charset="0"/>
              </a:rPr>
              <a:t>.</a:t>
            </a:r>
          </a:p>
          <a:p>
            <a:endParaRPr lang="en-US" altLang="ja-JP" sz="4000" dirty="0">
              <a:latin typeface="Cambria" panose="02040503050406030204" pitchFamily="18" charset="0"/>
              <a:ea typeface="Cambria" panose="02040503050406030204" pitchFamily="18" charset="0"/>
            </a:endParaRPr>
          </a:p>
          <a:p>
            <a:endParaRPr lang="en-US" dirty="0"/>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6096000" y="1825625"/>
            <a:ext cx="5582478" cy="4351338"/>
          </a:xfrm>
        </p:spPr>
        <p:txBody>
          <a:bodyPr>
            <a:normAutofit fontScale="77500" lnSpcReduction="20000"/>
          </a:bodyPr>
          <a:lstStyle/>
          <a:p>
            <a:r>
              <a:rPr lang="en-US" sz="4000" dirty="0">
                <a:latin typeface="Cambria" panose="02040503050406030204" pitchFamily="18" charset="0"/>
                <a:ea typeface="Cambria" panose="02040503050406030204" pitchFamily="18" charset="0"/>
              </a:rPr>
              <a:t>The family relationships of individuals listed as columns in the Primary Information section are ALWAYS in relation to the </a:t>
            </a:r>
            <a:r>
              <a:rPr lang="en-US" sz="4000" dirty="0" err="1">
                <a:latin typeface="Cambria" panose="02040503050406030204" pitchFamily="18" charset="0"/>
                <a:ea typeface="Cambria" panose="02040503050406030204" pitchFamily="18" charset="0"/>
              </a:rPr>
              <a:t>koshu</a:t>
            </a:r>
            <a:r>
              <a:rPr lang="en-US" sz="4000" dirty="0">
                <a:latin typeface="Cambria" panose="02040503050406030204" pitchFamily="18" charset="0"/>
                <a:ea typeface="Cambria" panose="02040503050406030204" pitchFamily="18" charset="0"/>
              </a:rPr>
              <a:t>.</a:t>
            </a:r>
          </a:p>
          <a:p>
            <a:r>
              <a:rPr lang="en-US" sz="4000" dirty="0">
                <a:latin typeface="Cambria" panose="02040503050406030204" pitchFamily="18" charset="0"/>
                <a:ea typeface="Cambria" panose="02040503050406030204" pitchFamily="18" charset="0"/>
              </a:rPr>
              <a:t>The family relationships of individuals listed in the Secondary Information section are usually in relation to the individual in that column.</a:t>
            </a:r>
          </a:p>
        </p:txBody>
      </p:sp>
    </p:spTree>
    <p:extLst>
      <p:ext uri="{BB962C8B-B14F-4D97-AF65-F5344CB8AC3E}">
        <p14:creationId xmlns:p14="http://schemas.microsoft.com/office/powerpoint/2010/main" val="269215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1EE595-AF9A-EF4B-9B38-72252FD5C8C6}"/>
              </a:ext>
            </a:extLst>
          </p:cNvPr>
          <p:cNvPicPr>
            <a:picLocks noChangeAspect="1"/>
          </p:cNvPicPr>
          <p:nvPr/>
        </p:nvPicPr>
        <p:blipFill>
          <a:blip r:embed="rId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C7E42E7-7953-D542-8B8F-8BB32EBB22DB}"/>
              </a:ext>
            </a:extLst>
          </p:cNvPr>
          <p:cNvPicPr>
            <a:picLocks noChangeAspect="1"/>
          </p:cNvPicPr>
          <p:nvPr/>
        </p:nvPicPr>
        <p:blipFill rotWithShape="1">
          <a:blip r:embed="rId4">
            <a:alphaModFix amt="49000"/>
          </a:blip>
          <a:srcRect t="5178" b="5178"/>
          <a:stretch/>
        </p:blipFill>
        <p:spPr>
          <a:xfrm>
            <a:off x="2311397" y="0"/>
            <a:ext cx="7569200" cy="6858001"/>
          </a:xfrm>
          <a:prstGeom prst="rect">
            <a:avLst/>
          </a:prstGeom>
        </p:spPr>
      </p:pic>
      <p:sp>
        <p:nvSpPr>
          <p:cNvPr id="3" name="TextBox 2">
            <a:extLst>
              <a:ext uri="{FF2B5EF4-FFF2-40B4-BE49-F238E27FC236}">
                <a16:creationId xmlns:a16="http://schemas.microsoft.com/office/drawing/2014/main" id="{07A7104C-D86F-B947-9A17-E02148F25B09}"/>
              </a:ext>
            </a:extLst>
          </p:cNvPr>
          <p:cNvSpPr txBox="1"/>
          <p:nvPr/>
        </p:nvSpPr>
        <p:spPr>
          <a:xfrm>
            <a:off x="651642" y="2736502"/>
            <a:ext cx="11130455" cy="1384995"/>
          </a:xfrm>
          <a:prstGeom prst="rect">
            <a:avLst/>
          </a:prstGeom>
          <a:noFill/>
        </p:spPr>
        <p:txBody>
          <a:bodyPr wrap="square" rtlCol="0">
            <a:spAutoFit/>
          </a:bodyPr>
          <a:lstStyle/>
          <a:p>
            <a:pPr algn="ctr"/>
            <a:r>
              <a:rPr lang="en-US" sz="2800" dirty="0">
                <a:solidFill>
                  <a:schemeClr val="bg1"/>
                </a:solidFill>
              </a:rPr>
              <a:t>The content of this video, as well as the thoughts, views, and opinions expressed herein belong solely to the creator and do not necessarily reflect the views of FamilySearch International and RootsTech.</a:t>
            </a:r>
            <a:endParaRPr lang="en-US" sz="2800" dirty="0">
              <a:solidFill>
                <a:schemeClr val="bg1"/>
              </a:solidFill>
              <a:latin typeface="Avenir Black" panose="02000503020000020003" pitchFamily="2" charset="0"/>
            </a:endParaRPr>
          </a:p>
        </p:txBody>
      </p:sp>
    </p:spTree>
    <p:extLst>
      <p:ext uri="{BB962C8B-B14F-4D97-AF65-F5344CB8AC3E}">
        <p14:creationId xmlns:p14="http://schemas.microsoft.com/office/powerpoint/2010/main" val="60774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Family – Birth Order</a:t>
            </a:r>
          </a:p>
        </p:txBody>
      </p:sp>
      <p:sp>
        <p:nvSpPr>
          <p:cNvPr id="5" name="Content Placeholder 4"/>
          <p:cNvSpPr>
            <a:spLocks noGrp="1"/>
          </p:cNvSpPr>
          <p:nvPr>
            <p:ph sz="half" idx="1"/>
          </p:nvPr>
        </p:nvSpPr>
        <p:spPr/>
        <p:txBody>
          <a:bodyPr>
            <a:normAutofit fontScale="70000" lnSpcReduction="20000"/>
          </a:bodyPr>
          <a:lstStyle/>
          <a:p>
            <a:r>
              <a:rPr lang="ja-JP" altLang="en-US" sz="4000" dirty="0">
                <a:latin typeface="Cambria" panose="02040503050406030204" pitchFamily="18" charset="0"/>
                <a:ea typeface="Cambria" panose="02040503050406030204" pitchFamily="18" charset="0"/>
              </a:rPr>
              <a:t>男</a:t>
            </a:r>
            <a:r>
              <a:rPr lang="en-US" altLang="ja-JP" sz="4000" dirty="0">
                <a:latin typeface="Cambria" panose="02040503050406030204" pitchFamily="18" charset="0"/>
                <a:ea typeface="Cambria" panose="02040503050406030204" pitchFamily="18" charset="0"/>
              </a:rPr>
              <a:t> – </a:t>
            </a:r>
            <a:r>
              <a:rPr lang="en-US" altLang="ja-JP" sz="4000" dirty="0" err="1">
                <a:latin typeface="Cambria" panose="02040503050406030204" pitchFamily="18" charset="0"/>
                <a:ea typeface="Cambria" panose="02040503050406030204" pitchFamily="18" charset="0"/>
              </a:rPr>
              <a:t>otoko</a:t>
            </a:r>
            <a:r>
              <a:rPr lang="en-US" altLang="ja-JP" sz="4000" dirty="0">
                <a:latin typeface="Cambria" panose="02040503050406030204" pitchFamily="18" charset="0"/>
                <a:ea typeface="Cambria" panose="02040503050406030204" pitchFamily="18" charset="0"/>
              </a:rPr>
              <a:t> (male)</a:t>
            </a:r>
          </a:p>
          <a:p>
            <a:r>
              <a:rPr lang="ja-JP" altLang="en-US" sz="4000" dirty="0">
                <a:latin typeface="Cambria" panose="02040503050406030204" pitchFamily="18" charset="0"/>
                <a:ea typeface="Cambria" panose="02040503050406030204" pitchFamily="18" charset="0"/>
              </a:rPr>
              <a:t>女</a:t>
            </a:r>
            <a:r>
              <a:rPr lang="en-US" altLang="ja-JP" sz="4000" dirty="0">
                <a:latin typeface="Cambria" panose="02040503050406030204" pitchFamily="18" charset="0"/>
                <a:ea typeface="Cambria" panose="02040503050406030204" pitchFamily="18" charset="0"/>
              </a:rPr>
              <a:t> – </a:t>
            </a:r>
            <a:r>
              <a:rPr lang="en-US" altLang="ja-JP" sz="4000" dirty="0" err="1">
                <a:latin typeface="Cambria" panose="02040503050406030204" pitchFamily="18" charset="0"/>
                <a:ea typeface="Cambria" panose="02040503050406030204" pitchFamily="18" charset="0"/>
              </a:rPr>
              <a:t>onna</a:t>
            </a:r>
            <a:r>
              <a:rPr lang="en-US" altLang="ja-JP" sz="4000" dirty="0">
                <a:latin typeface="Cambria" panose="02040503050406030204" pitchFamily="18" charset="0"/>
                <a:ea typeface="Cambria" panose="02040503050406030204" pitchFamily="18" charset="0"/>
              </a:rPr>
              <a:t> (female)</a:t>
            </a:r>
          </a:p>
          <a:p>
            <a:pPr marL="0" indent="0">
              <a:buNone/>
            </a:pPr>
            <a:endParaRPr lang="en-US" altLang="ja-JP" sz="4000" dirty="0">
              <a:latin typeface="Cambria" panose="02040503050406030204" pitchFamily="18" charset="0"/>
              <a:ea typeface="Cambria" panose="02040503050406030204" pitchFamily="18" charset="0"/>
            </a:endParaRPr>
          </a:p>
          <a:p>
            <a:r>
              <a:rPr lang="en-US" altLang="ja-JP" sz="4000" dirty="0">
                <a:latin typeface="Cambria" panose="02040503050406030204" pitchFamily="18" charset="0"/>
                <a:ea typeface="Cambria" panose="02040503050406030204" pitchFamily="18" charset="0"/>
              </a:rPr>
              <a:t>Number + </a:t>
            </a:r>
            <a:r>
              <a:rPr lang="ja-JP" altLang="en-US" sz="4000" dirty="0">
                <a:latin typeface="Cambria" panose="02040503050406030204" pitchFamily="18" charset="0"/>
                <a:ea typeface="Cambria" panose="02040503050406030204" pitchFamily="18" charset="0"/>
              </a:rPr>
              <a:t>男</a:t>
            </a:r>
            <a:r>
              <a:rPr lang="en-US" altLang="ja-JP" sz="4000" dirty="0">
                <a:latin typeface="Cambria" panose="02040503050406030204" pitchFamily="18" charset="0"/>
                <a:ea typeface="Cambria" panose="02040503050406030204" pitchFamily="18" charset="0"/>
              </a:rPr>
              <a:t>/</a:t>
            </a:r>
            <a:r>
              <a:rPr lang="ja-JP" altLang="en-US" sz="4000" dirty="0">
                <a:latin typeface="Cambria" panose="02040503050406030204" pitchFamily="18" charset="0"/>
                <a:ea typeface="Cambria" panose="02040503050406030204" pitchFamily="18" charset="0"/>
              </a:rPr>
              <a:t>女</a:t>
            </a:r>
            <a:r>
              <a:rPr lang="en-US" altLang="ja-JP" sz="4000" dirty="0">
                <a:latin typeface="Cambria" panose="02040503050406030204" pitchFamily="18" charset="0"/>
                <a:ea typeface="Cambria" panose="02040503050406030204" pitchFamily="18" charset="0"/>
              </a:rPr>
              <a:t> = birth order of son/daughter</a:t>
            </a:r>
          </a:p>
          <a:p>
            <a:endParaRPr lang="en-US" altLang="ja-JP" sz="4000" dirty="0">
              <a:latin typeface="Cambria" panose="02040503050406030204" pitchFamily="18" charset="0"/>
              <a:ea typeface="Cambria" panose="02040503050406030204" pitchFamily="18" charset="0"/>
            </a:endParaRPr>
          </a:p>
          <a:p>
            <a:r>
              <a:rPr lang="en-US" altLang="ja-JP" sz="4000" dirty="0">
                <a:latin typeface="Cambria" panose="02040503050406030204" pitchFamily="18" charset="0"/>
                <a:ea typeface="Cambria" panose="02040503050406030204" pitchFamily="18" charset="0"/>
              </a:rPr>
              <a:t>For example:</a:t>
            </a:r>
          </a:p>
          <a:p>
            <a:pPr lvl="1"/>
            <a:r>
              <a:rPr lang="ja-JP" altLang="en-US" sz="3600" dirty="0">
                <a:latin typeface="Cambria" panose="02040503050406030204" pitchFamily="18" charset="0"/>
                <a:ea typeface="Cambria" panose="02040503050406030204" pitchFamily="18" charset="0"/>
              </a:rPr>
              <a:t>三男</a:t>
            </a:r>
            <a:r>
              <a:rPr lang="en-US" altLang="ja-JP" sz="3600" dirty="0">
                <a:latin typeface="Cambria" panose="02040503050406030204" pitchFamily="18" charset="0"/>
                <a:ea typeface="Cambria" panose="02040503050406030204" pitchFamily="18" charset="0"/>
              </a:rPr>
              <a:t> = (</a:t>
            </a:r>
            <a:r>
              <a:rPr lang="en-US" altLang="ja-JP" sz="3600" dirty="0" err="1">
                <a:latin typeface="Cambria" panose="02040503050406030204" pitchFamily="18" charset="0"/>
                <a:ea typeface="Cambria" panose="02040503050406030204" pitchFamily="18" charset="0"/>
              </a:rPr>
              <a:t>sannan</a:t>
            </a:r>
            <a:r>
              <a:rPr lang="en-US" altLang="ja-JP" sz="3600" dirty="0">
                <a:latin typeface="Cambria" panose="02040503050406030204" pitchFamily="18" charset="0"/>
                <a:ea typeface="Cambria" panose="02040503050406030204" pitchFamily="18" charset="0"/>
              </a:rPr>
              <a:t>) 3</a:t>
            </a:r>
            <a:r>
              <a:rPr lang="en-US" altLang="ja-JP" sz="3600" baseline="30000" dirty="0">
                <a:latin typeface="Cambria" panose="02040503050406030204" pitchFamily="18" charset="0"/>
                <a:ea typeface="Cambria" panose="02040503050406030204" pitchFamily="18" charset="0"/>
              </a:rPr>
              <a:t>rd</a:t>
            </a:r>
            <a:r>
              <a:rPr lang="en-US" altLang="ja-JP" sz="3600" dirty="0">
                <a:latin typeface="Cambria" panose="02040503050406030204" pitchFamily="18" charset="0"/>
                <a:ea typeface="Cambria" panose="02040503050406030204" pitchFamily="18" charset="0"/>
              </a:rPr>
              <a:t> son</a:t>
            </a:r>
          </a:p>
          <a:p>
            <a:pPr lvl="1"/>
            <a:r>
              <a:rPr lang="ja-JP" altLang="en-US" sz="3600" dirty="0">
                <a:latin typeface="Cambria" panose="02040503050406030204" pitchFamily="18" charset="0"/>
                <a:ea typeface="Cambria" panose="02040503050406030204" pitchFamily="18" charset="0"/>
              </a:rPr>
              <a:t>四女</a:t>
            </a:r>
            <a:r>
              <a:rPr lang="en-US" altLang="ja-JP" sz="3600" dirty="0">
                <a:latin typeface="Cambria" panose="02040503050406030204" pitchFamily="18" charset="0"/>
                <a:ea typeface="Cambria" panose="02040503050406030204" pitchFamily="18" charset="0"/>
              </a:rPr>
              <a:t> = (</a:t>
            </a:r>
            <a:r>
              <a:rPr lang="en-US" altLang="ja-JP" sz="3600" dirty="0" err="1">
                <a:latin typeface="Cambria" panose="02040503050406030204" pitchFamily="18" charset="0"/>
                <a:ea typeface="Cambria" panose="02040503050406030204" pitchFamily="18" charset="0"/>
              </a:rPr>
              <a:t>yonjo</a:t>
            </a:r>
            <a:r>
              <a:rPr lang="en-US" altLang="ja-JP" sz="3600" dirty="0">
                <a:latin typeface="Cambria" panose="02040503050406030204" pitchFamily="18" charset="0"/>
                <a:ea typeface="Cambria" panose="02040503050406030204" pitchFamily="18" charset="0"/>
              </a:rPr>
              <a:t>) 4</a:t>
            </a:r>
            <a:r>
              <a:rPr lang="en-US" altLang="ja-JP" sz="3600" baseline="30000" dirty="0">
                <a:latin typeface="Cambria" panose="02040503050406030204" pitchFamily="18" charset="0"/>
                <a:ea typeface="Cambria" panose="02040503050406030204" pitchFamily="18" charset="0"/>
              </a:rPr>
              <a:t>th</a:t>
            </a:r>
            <a:r>
              <a:rPr lang="en-US" altLang="ja-JP" sz="3600" dirty="0">
                <a:latin typeface="Cambria" panose="02040503050406030204" pitchFamily="18" charset="0"/>
                <a:ea typeface="Cambria" panose="02040503050406030204" pitchFamily="18" charset="0"/>
              </a:rPr>
              <a:t> daughter</a:t>
            </a:r>
            <a:endParaRPr lang="en-US" dirty="0"/>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6096000" y="1825625"/>
            <a:ext cx="5582478" cy="4351338"/>
          </a:xfrm>
        </p:spPr>
        <p:txBody>
          <a:bodyPr>
            <a:normAutofit fontScale="70000" lnSpcReduction="20000"/>
          </a:bodyPr>
          <a:lstStyle/>
          <a:p>
            <a:r>
              <a:rPr lang="en-US" sz="4000" dirty="0">
                <a:latin typeface="Cambria" panose="02040503050406030204" pitchFamily="18" charset="0"/>
                <a:ea typeface="Cambria" panose="02040503050406030204" pitchFamily="18" charset="0"/>
              </a:rPr>
              <a:t>One exception is for oldest son/daughter. </a:t>
            </a:r>
            <a:r>
              <a:rPr lang="ja-JP" altLang="en-US" sz="4000" dirty="0">
                <a:latin typeface="Cambria" panose="02040503050406030204" pitchFamily="18" charset="0"/>
                <a:ea typeface="Cambria" panose="02040503050406030204" pitchFamily="18" charset="0"/>
              </a:rPr>
              <a:t>一</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ichi</a:t>
            </a:r>
            <a:r>
              <a:rPr lang="en-US" altLang="ja-JP" sz="4000" dirty="0">
                <a:latin typeface="Cambria" panose="02040503050406030204" pitchFamily="18" charset="0"/>
                <a:ea typeface="Cambria" panose="02040503050406030204" pitchFamily="18" charset="0"/>
              </a:rPr>
              <a:t>) is NOT used. Instead, </a:t>
            </a:r>
            <a:r>
              <a:rPr lang="ja-JP" altLang="en-US" sz="4000" dirty="0">
                <a:latin typeface="Cambria" panose="02040503050406030204" pitchFamily="18" charset="0"/>
                <a:ea typeface="Cambria" panose="02040503050406030204" pitchFamily="18" charset="0"/>
              </a:rPr>
              <a:t>長</a:t>
            </a:r>
            <a:r>
              <a:rPr lang="en-US" altLang="ja-JP" sz="4000" dirty="0">
                <a:latin typeface="Cambria" panose="02040503050406030204" pitchFamily="18" charset="0"/>
                <a:ea typeface="Cambria" panose="02040503050406030204" pitchFamily="18" charset="0"/>
              </a:rPr>
              <a:t> (chō) is used.</a:t>
            </a:r>
          </a:p>
          <a:p>
            <a:pPr lvl="1"/>
            <a:r>
              <a:rPr lang="ja-JP" altLang="en-US" sz="3600" dirty="0">
                <a:latin typeface="Cambria" panose="02040503050406030204" pitchFamily="18" charset="0"/>
                <a:ea typeface="Cambria" panose="02040503050406030204" pitchFamily="18" charset="0"/>
              </a:rPr>
              <a:t>長男</a:t>
            </a:r>
            <a:r>
              <a:rPr lang="en-US" altLang="ja-JP" sz="3600" dirty="0">
                <a:latin typeface="Cambria" panose="02040503050406030204" pitchFamily="18" charset="0"/>
                <a:ea typeface="Cambria" panose="02040503050406030204" pitchFamily="18" charset="0"/>
              </a:rPr>
              <a:t> = (</a:t>
            </a:r>
            <a:r>
              <a:rPr lang="en-US" altLang="ja-JP" sz="3600" dirty="0" err="1">
                <a:latin typeface="Cambria" panose="02040503050406030204" pitchFamily="18" charset="0"/>
                <a:ea typeface="Cambria" panose="02040503050406030204" pitchFamily="18" charset="0"/>
              </a:rPr>
              <a:t>chōnan</a:t>
            </a:r>
            <a:r>
              <a:rPr lang="en-US" altLang="ja-JP" sz="3600" dirty="0">
                <a:latin typeface="Cambria" panose="02040503050406030204" pitchFamily="18" charset="0"/>
                <a:ea typeface="Cambria" panose="02040503050406030204" pitchFamily="18" charset="0"/>
              </a:rPr>
              <a:t>) 1</a:t>
            </a:r>
            <a:r>
              <a:rPr lang="en-US" altLang="ja-JP" sz="3600" baseline="30000" dirty="0">
                <a:latin typeface="Cambria" panose="02040503050406030204" pitchFamily="18" charset="0"/>
                <a:ea typeface="Cambria" panose="02040503050406030204" pitchFamily="18" charset="0"/>
              </a:rPr>
              <a:t>st</a:t>
            </a:r>
            <a:r>
              <a:rPr lang="en-US" altLang="ja-JP" sz="3600" dirty="0">
                <a:latin typeface="Cambria" panose="02040503050406030204" pitchFamily="18" charset="0"/>
                <a:ea typeface="Cambria" panose="02040503050406030204" pitchFamily="18" charset="0"/>
              </a:rPr>
              <a:t> son</a:t>
            </a:r>
          </a:p>
          <a:p>
            <a:pPr lvl="1"/>
            <a:r>
              <a:rPr lang="ja-JP" altLang="en-US" sz="3600" dirty="0">
                <a:latin typeface="Cambria" panose="02040503050406030204" pitchFamily="18" charset="0"/>
              </a:rPr>
              <a:t>長女</a:t>
            </a:r>
            <a:r>
              <a:rPr lang="en-US" altLang="ja-JP" sz="3600" dirty="0">
                <a:latin typeface="Cambria" panose="02040503050406030204" pitchFamily="18" charset="0"/>
              </a:rPr>
              <a:t> = (</a:t>
            </a:r>
            <a:r>
              <a:rPr lang="en-US" altLang="ja-JP" sz="3600" dirty="0" err="1">
                <a:latin typeface="Cambria" panose="02040503050406030204" pitchFamily="18" charset="0"/>
                <a:ea typeface="Cambria" panose="02040503050406030204" pitchFamily="18" charset="0"/>
              </a:rPr>
              <a:t>chōjo</a:t>
            </a:r>
            <a:r>
              <a:rPr lang="en-US" altLang="ja-JP" sz="3600" dirty="0">
                <a:latin typeface="Cambria" panose="02040503050406030204" pitchFamily="18" charset="0"/>
                <a:ea typeface="Cambria" panose="02040503050406030204" pitchFamily="18" charset="0"/>
              </a:rPr>
              <a:t>) 1</a:t>
            </a:r>
            <a:r>
              <a:rPr lang="en-US" altLang="ja-JP" sz="3600" baseline="30000" dirty="0">
                <a:latin typeface="Cambria" panose="02040503050406030204" pitchFamily="18" charset="0"/>
                <a:ea typeface="Cambria" panose="02040503050406030204" pitchFamily="18" charset="0"/>
              </a:rPr>
              <a:t>st</a:t>
            </a:r>
            <a:r>
              <a:rPr lang="en-US" altLang="ja-JP" sz="3600" dirty="0">
                <a:latin typeface="Cambria" panose="02040503050406030204" pitchFamily="18" charset="0"/>
                <a:ea typeface="Cambria" panose="02040503050406030204" pitchFamily="18" charset="0"/>
              </a:rPr>
              <a:t> daughter</a:t>
            </a:r>
          </a:p>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For 2</a:t>
            </a:r>
            <a:r>
              <a:rPr lang="en-US" sz="4000" baseline="30000" dirty="0">
                <a:latin typeface="Cambria" panose="02040503050406030204" pitchFamily="18" charset="0"/>
                <a:ea typeface="Cambria" panose="02040503050406030204" pitchFamily="18" charset="0"/>
              </a:rPr>
              <a:t>nd</a:t>
            </a:r>
            <a:r>
              <a:rPr lang="en-US" sz="4000" dirty="0">
                <a:latin typeface="Cambria" panose="02040503050406030204" pitchFamily="18" charset="0"/>
                <a:ea typeface="Cambria" panose="02040503050406030204" pitchFamily="18" charset="0"/>
              </a:rPr>
              <a:t> son/daughter, </a:t>
            </a:r>
            <a:r>
              <a:rPr lang="ja-JP" altLang="en-US" sz="4000" dirty="0">
                <a:latin typeface="Cambria" panose="02040503050406030204" pitchFamily="18" charset="0"/>
                <a:ea typeface="Cambria" panose="02040503050406030204" pitchFamily="18" charset="0"/>
              </a:rPr>
              <a:t>二</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ni</a:t>
            </a:r>
            <a:r>
              <a:rPr lang="en-US" altLang="ja-JP" sz="4000" dirty="0">
                <a:latin typeface="Cambria" panose="02040503050406030204" pitchFamily="18" charset="0"/>
                <a:ea typeface="Cambria" panose="02040503050406030204" pitchFamily="18" charset="0"/>
              </a:rPr>
              <a:t>) is used in koseki , but in modern day Japanese, </a:t>
            </a:r>
            <a:r>
              <a:rPr lang="ja-JP" altLang="en-US" sz="4000" dirty="0">
                <a:latin typeface="Cambria" panose="02040503050406030204" pitchFamily="18" charset="0"/>
                <a:ea typeface="Cambria" panose="02040503050406030204" pitchFamily="18" charset="0"/>
              </a:rPr>
              <a:t>次 </a:t>
            </a:r>
            <a:r>
              <a:rPr lang="en-US" altLang="ja-JP" sz="4000" dirty="0">
                <a:latin typeface="Cambria" panose="02040503050406030204" pitchFamily="18" charset="0"/>
                <a:ea typeface="Cambria" panose="02040503050406030204" pitchFamily="18" charset="0"/>
              </a:rPr>
              <a:t>is used.</a:t>
            </a:r>
          </a:p>
          <a:p>
            <a:pPr lvl="1"/>
            <a:r>
              <a:rPr lang="ja-JP" altLang="en-US" sz="3600" dirty="0">
                <a:latin typeface="Cambria" panose="02040503050406030204" pitchFamily="18" charset="0"/>
                <a:ea typeface="Cambria" panose="02040503050406030204" pitchFamily="18" charset="0"/>
              </a:rPr>
              <a:t>次男</a:t>
            </a:r>
            <a:r>
              <a:rPr lang="en-US" altLang="ja-JP" sz="3600" dirty="0">
                <a:latin typeface="Cambria" panose="02040503050406030204" pitchFamily="18" charset="0"/>
                <a:ea typeface="Cambria" panose="02040503050406030204" pitchFamily="18" charset="0"/>
              </a:rPr>
              <a:t> = (</a:t>
            </a:r>
            <a:r>
              <a:rPr lang="en-US" altLang="ja-JP" sz="3600" dirty="0" err="1">
                <a:latin typeface="Cambria" panose="02040503050406030204" pitchFamily="18" charset="0"/>
                <a:ea typeface="Cambria" panose="02040503050406030204" pitchFamily="18" charset="0"/>
              </a:rPr>
              <a:t>jinan</a:t>
            </a:r>
            <a:r>
              <a:rPr lang="en-US" altLang="ja-JP" sz="3600" dirty="0">
                <a:latin typeface="Cambria" panose="02040503050406030204" pitchFamily="18" charset="0"/>
                <a:ea typeface="Cambria" panose="02040503050406030204" pitchFamily="18" charset="0"/>
              </a:rPr>
              <a:t>) 2</a:t>
            </a:r>
            <a:r>
              <a:rPr lang="en-US" altLang="ja-JP" sz="3600" baseline="30000" dirty="0">
                <a:latin typeface="Cambria" panose="02040503050406030204" pitchFamily="18" charset="0"/>
                <a:ea typeface="Cambria" panose="02040503050406030204" pitchFamily="18" charset="0"/>
              </a:rPr>
              <a:t>nd</a:t>
            </a:r>
            <a:r>
              <a:rPr lang="en-US" altLang="ja-JP" sz="3600" dirty="0">
                <a:latin typeface="Cambria" panose="02040503050406030204" pitchFamily="18" charset="0"/>
                <a:ea typeface="Cambria" panose="02040503050406030204" pitchFamily="18" charset="0"/>
              </a:rPr>
              <a:t> son</a:t>
            </a:r>
          </a:p>
          <a:p>
            <a:pPr lvl="1"/>
            <a:r>
              <a:rPr lang="ja-JP" altLang="en-US" sz="3600" dirty="0">
                <a:latin typeface="Cambria" panose="02040503050406030204" pitchFamily="18" charset="0"/>
                <a:ea typeface="Cambria" panose="02040503050406030204" pitchFamily="18" charset="0"/>
              </a:rPr>
              <a:t>次女</a:t>
            </a:r>
            <a:r>
              <a:rPr lang="en-US" altLang="ja-JP" sz="3600" dirty="0">
                <a:latin typeface="Cambria" panose="02040503050406030204" pitchFamily="18" charset="0"/>
                <a:ea typeface="Cambria" panose="02040503050406030204" pitchFamily="18" charset="0"/>
              </a:rPr>
              <a:t> = (</a:t>
            </a:r>
            <a:r>
              <a:rPr lang="en-US" altLang="ja-JP" sz="3600" dirty="0" err="1">
                <a:latin typeface="Cambria" panose="02040503050406030204" pitchFamily="18" charset="0"/>
                <a:ea typeface="Cambria" panose="02040503050406030204" pitchFamily="18" charset="0"/>
              </a:rPr>
              <a:t>jijo</a:t>
            </a:r>
            <a:r>
              <a:rPr lang="en-US" altLang="ja-JP" sz="3600" dirty="0">
                <a:latin typeface="Cambria" panose="02040503050406030204" pitchFamily="18" charset="0"/>
                <a:ea typeface="Cambria" panose="02040503050406030204" pitchFamily="18" charset="0"/>
              </a:rPr>
              <a:t>) 2</a:t>
            </a:r>
            <a:r>
              <a:rPr lang="en-US" altLang="ja-JP" sz="3600" baseline="30000" dirty="0">
                <a:latin typeface="Cambria" panose="02040503050406030204" pitchFamily="18" charset="0"/>
                <a:ea typeface="Cambria" panose="02040503050406030204" pitchFamily="18" charset="0"/>
              </a:rPr>
              <a:t>nd</a:t>
            </a:r>
            <a:r>
              <a:rPr lang="en-US" altLang="ja-JP" sz="3600" dirty="0">
                <a:latin typeface="Cambria" panose="02040503050406030204" pitchFamily="18" charset="0"/>
                <a:ea typeface="Cambria" panose="02040503050406030204" pitchFamily="18" charset="0"/>
              </a:rPr>
              <a:t> daughter</a:t>
            </a:r>
          </a:p>
        </p:txBody>
      </p:sp>
    </p:spTree>
    <p:extLst>
      <p:ext uri="{BB962C8B-B14F-4D97-AF65-F5344CB8AC3E}">
        <p14:creationId xmlns:p14="http://schemas.microsoft.com/office/powerpoint/2010/main" val="2854488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Family – Direct Family</a:t>
            </a:r>
          </a:p>
        </p:txBody>
      </p:sp>
      <p:sp>
        <p:nvSpPr>
          <p:cNvPr id="5" name="Content Placeholder 4"/>
          <p:cNvSpPr>
            <a:spLocks noGrp="1"/>
          </p:cNvSpPr>
          <p:nvPr>
            <p:ph sz="half" idx="1"/>
          </p:nvPr>
        </p:nvSpPr>
        <p:spPr/>
        <p:txBody>
          <a:bodyPr>
            <a:normAutofit fontScale="62500" lnSpcReduction="20000"/>
          </a:bodyPr>
          <a:lstStyle/>
          <a:p>
            <a:r>
              <a:rPr lang="ja-JP" altLang="en-US" sz="4000" dirty="0">
                <a:latin typeface="Cambria" panose="02040503050406030204" pitchFamily="18" charset="0"/>
                <a:ea typeface="Cambria" panose="02040503050406030204" pitchFamily="18" charset="0"/>
              </a:rPr>
              <a:t>父</a:t>
            </a:r>
            <a:r>
              <a:rPr lang="en-US" altLang="ja-JP" sz="4000" dirty="0">
                <a:latin typeface="Cambria" panose="02040503050406030204" pitchFamily="18" charset="0"/>
                <a:ea typeface="Cambria" panose="02040503050406030204" pitchFamily="18" charset="0"/>
              </a:rPr>
              <a:t> – chichi (father)</a:t>
            </a:r>
          </a:p>
          <a:p>
            <a:r>
              <a:rPr lang="ja-JP" altLang="en-US" sz="4000" dirty="0">
                <a:latin typeface="Cambria" panose="02040503050406030204" pitchFamily="18" charset="0"/>
                <a:ea typeface="Cambria" panose="02040503050406030204" pitchFamily="18" charset="0"/>
              </a:rPr>
              <a:t>母</a:t>
            </a:r>
            <a:r>
              <a:rPr lang="en-US" altLang="ja-JP" sz="4000" dirty="0">
                <a:latin typeface="Cambria" panose="02040503050406030204" pitchFamily="18" charset="0"/>
                <a:ea typeface="Cambria" panose="02040503050406030204" pitchFamily="18" charset="0"/>
              </a:rPr>
              <a:t> – </a:t>
            </a:r>
            <a:r>
              <a:rPr lang="en-US" altLang="ja-JP" sz="4000" dirty="0" err="1">
                <a:latin typeface="Cambria" panose="02040503050406030204" pitchFamily="18" charset="0"/>
                <a:ea typeface="Cambria" panose="02040503050406030204" pitchFamily="18" charset="0"/>
              </a:rPr>
              <a:t>haha</a:t>
            </a:r>
            <a:r>
              <a:rPr lang="en-US" altLang="ja-JP" sz="4000" dirty="0">
                <a:latin typeface="Cambria" panose="02040503050406030204" pitchFamily="18" charset="0"/>
                <a:ea typeface="Cambria" panose="02040503050406030204" pitchFamily="18" charset="0"/>
              </a:rPr>
              <a:t> (mother)</a:t>
            </a:r>
          </a:p>
          <a:p>
            <a:pPr marL="0" indent="0">
              <a:buNone/>
            </a:pPr>
            <a:endParaRPr lang="en-US" altLang="ja-JP" sz="4000" dirty="0">
              <a:latin typeface="Cambria" panose="02040503050406030204" pitchFamily="18" charset="0"/>
              <a:ea typeface="Cambria" panose="02040503050406030204" pitchFamily="18" charset="0"/>
            </a:endParaRPr>
          </a:p>
          <a:p>
            <a:pPr marL="0" indent="0">
              <a:buNone/>
            </a:pPr>
            <a:r>
              <a:rPr lang="en-US" altLang="ja-JP" sz="4000" dirty="0">
                <a:latin typeface="Cambria" panose="02040503050406030204" pitchFamily="18" charset="0"/>
                <a:ea typeface="Cambria" panose="02040503050406030204" pitchFamily="18" charset="0"/>
              </a:rPr>
              <a:t>The father is usually head of household on koseki, so </a:t>
            </a:r>
            <a:r>
              <a:rPr lang="ja-JP" altLang="en-US" sz="4000" dirty="0">
                <a:latin typeface="Cambria" panose="02040503050406030204" pitchFamily="18" charset="0"/>
                <a:ea typeface="Cambria" panose="02040503050406030204" pitchFamily="18" charset="0"/>
              </a:rPr>
              <a:t>戸主</a:t>
            </a:r>
            <a:r>
              <a:rPr lang="en-US" altLang="ja-JP" sz="4000" dirty="0">
                <a:latin typeface="Cambria" panose="02040503050406030204" pitchFamily="18" charset="0"/>
                <a:ea typeface="Cambria" panose="02040503050406030204" pitchFamily="18" charset="0"/>
              </a:rPr>
              <a:t> will be used instead of </a:t>
            </a:r>
            <a:r>
              <a:rPr lang="ja-JP" altLang="en-US" sz="4000" dirty="0">
                <a:latin typeface="Cambria" panose="02040503050406030204" pitchFamily="18" charset="0"/>
                <a:ea typeface="Cambria" panose="02040503050406030204" pitchFamily="18" charset="0"/>
              </a:rPr>
              <a:t>父</a:t>
            </a:r>
            <a:r>
              <a:rPr lang="en-US" altLang="ja-JP" sz="4000" dirty="0">
                <a:latin typeface="Cambria" panose="02040503050406030204" pitchFamily="18" charset="0"/>
                <a:ea typeface="Cambria" panose="02040503050406030204" pitchFamily="18" charset="0"/>
              </a:rPr>
              <a:t>. </a:t>
            </a:r>
          </a:p>
          <a:p>
            <a:pPr marL="0" indent="0">
              <a:buNone/>
            </a:pPr>
            <a:r>
              <a:rPr lang="en-US" altLang="ja-JP" sz="4000" dirty="0">
                <a:latin typeface="Cambria" panose="02040503050406030204" pitchFamily="18" charset="0"/>
                <a:ea typeface="Cambria" panose="02040503050406030204" pitchFamily="18" charset="0"/>
              </a:rPr>
              <a:t>However, sometimes the father will “retire” </a:t>
            </a:r>
            <a:r>
              <a:rPr lang="ja-JP" altLang="en-US" sz="4000" dirty="0">
                <a:latin typeface="Cambria" panose="02040503050406030204" pitchFamily="18" charset="0"/>
                <a:ea typeface="Cambria" panose="02040503050406030204" pitchFamily="18" charset="0"/>
              </a:rPr>
              <a:t>隠居</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inkyo</a:t>
            </a:r>
            <a:r>
              <a:rPr lang="en-US" altLang="ja-JP" sz="4000" dirty="0">
                <a:latin typeface="Cambria" panose="02040503050406030204" pitchFamily="18" charset="0"/>
                <a:ea typeface="Cambria" panose="02040503050406030204" pitchFamily="18" charset="0"/>
              </a:rPr>
              <a:t>) as head of household and have a son replace him.</a:t>
            </a:r>
          </a:p>
          <a:p>
            <a:pPr marL="0" indent="0">
              <a:buNone/>
            </a:pPr>
            <a:r>
              <a:rPr lang="en-US" altLang="ja-JP" sz="4000" dirty="0">
                <a:latin typeface="Cambria" panose="02040503050406030204" pitchFamily="18" charset="0"/>
                <a:ea typeface="Cambria" panose="02040503050406030204" pitchFamily="18" charset="0"/>
              </a:rPr>
              <a:t>The mother will sometimes (but not always) stay in the koseki if she is widowed.</a:t>
            </a:r>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6096000" y="1825625"/>
            <a:ext cx="5582478" cy="4351338"/>
          </a:xfrm>
        </p:spPr>
        <p:txBody>
          <a:bodyPr>
            <a:normAutofit fontScale="62500" lnSpcReduction="20000"/>
          </a:bodyPr>
          <a:lstStyle/>
          <a:p>
            <a:r>
              <a:rPr lang="ja-JP" altLang="en-US" sz="4000" dirty="0">
                <a:latin typeface="Cambria" panose="02040503050406030204" pitchFamily="18" charset="0"/>
                <a:ea typeface="Cambria" panose="02040503050406030204" pitchFamily="18" charset="0"/>
              </a:rPr>
              <a:t>兄</a:t>
            </a:r>
            <a:r>
              <a:rPr lang="en-US" altLang="ja-JP" sz="4000" dirty="0">
                <a:latin typeface="Cambria" panose="02040503050406030204" pitchFamily="18" charset="0"/>
                <a:ea typeface="Cambria" panose="02040503050406030204" pitchFamily="18" charset="0"/>
              </a:rPr>
              <a:t> – ani (older brother)</a:t>
            </a:r>
          </a:p>
          <a:p>
            <a:pPr marL="0" indent="0">
              <a:buNone/>
            </a:pPr>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弟</a:t>
            </a:r>
            <a:r>
              <a:rPr lang="en-US" altLang="ja-JP" sz="4000" dirty="0">
                <a:latin typeface="Cambria" panose="02040503050406030204" pitchFamily="18" charset="0"/>
                <a:ea typeface="Cambria" panose="02040503050406030204" pitchFamily="18" charset="0"/>
              </a:rPr>
              <a:t> – </a:t>
            </a:r>
            <a:r>
              <a:rPr lang="en-US" altLang="ja-JP" sz="4000" dirty="0" err="1">
                <a:latin typeface="Cambria" panose="02040503050406030204" pitchFamily="18" charset="0"/>
                <a:ea typeface="Cambria" panose="02040503050406030204" pitchFamily="18" charset="0"/>
              </a:rPr>
              <a:t>otōto</a:t>
            </a:r>
            <a:r>
              <a:rPr lang="en-US" altLang="ja-JP" sz="4000" dirty="0">
                <a:latin typeface="Cambria" panose="02040503050406030204" pitchFamily="18" charset="0"/>
                <a:ea typeface="Cambria" panose="02040503050406030204" pitchFamily="18" charset="0"/>
              </a:rPr>
              <a:t> (younger brother)</a:t>
            </a:r>
          </a:p>
          <a:p>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姉</a:t>
            </a:r>
            <a:r>
              <a:rPr lang="en-US" altLang="ja-JP" sz="4000" dirty="0">
                <a:latin typeface="Cambria" panose="02040503050406030204" pitchFamily="18" charset="0"/>
                <a:ea typeface="Cambria" panose="02040503050406030204" pitchFamily="18" charset="0"/>
              </a:rPr>
              <a:t> – </a:t>
            </a:r>
            <a:r>
              <a:rPr lang="en-US" altLang="ja-JP" sz="4000" dirty="0" err="1">
                <a:latin typeface="Cambria" panose="02040503050406030204" pitchFamily="18" charset="0"/>
                <a:ea typeface="Cambria" panose="02040503050406030204" pitchFamily="18" charset="0"/>
              </a:rPr>
              <a:t>ane</a:t>
            </a:r>
            <a:r>
              <a:rPr lang="en-US" altLang="ja-JP" sz="4000" dirty="0">
                <a:latin typeface="Cambria" panose="02040503050406030204" pitchFamily="18" charset="0"/>
                <a:ea typeface="Cambria" panose="02040503050406030204" pitchFamily="18" charset="0"/>
              </a:rPr>
              <a:t> (older sister)</a:t>
            </a:r>
          </a:p>
          <a:p>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妹</a:t>
            </a:r>
            <a:r>
              <a:rPr lang="en-US" altLang="ja-JP" sz="4000" dirty="0">
                <a:latin typeface="Cambria" panose="02040503050406030204" pitchFamily="18" charset="0"/>
                <a:ea typeface="Cambria" panose="02040503050406030204" pitchFamily="18" charset="0"/>
              </a:rPr>
              <a:t> – </a:t>
            </a:r>
            <a:r>
              <a:rPr lang="en-US" altLang="ja-JP" sz="4000" dirty="0" err="1">
                <a:latin typeface="Cambria" panose="02040503050406030204" pitchFamily="18" charset="0"/>
                <a:ea typeface="Cambria" panose="02040503050406030204" pitchFamily="18" charset="0"/>
              </a:rPr>
              <a:t>imōto</a:t>
            </a:r>
            <a:r>
              <a:rPr lang="en-US" altLang="ja-JP" sz="4000" dirty="0">
                <a:latin typeface="Cambria" panose="02040503050406030204" pitchFamily="18" charset="0"/>
                <a:ea typeface="Cambria" panose="02040503050406030204" pitchFamily="18" charset="0"/>
              </a:rPr>
              <a:t> (younger sister)</a:t>
            </a:r>
          </a:p>
        </p:txBody>
      </p:sp>
    </p:spTree>
    <p:extLst>
      <p:ext uri="{BB962C8B-B14F-4D97-AF65-F5344CB8AC3E}">
        <p14:creationId xmlns:p14="http://schemas.microsoft.com/office/powerpoint/2010/main" val="156625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Family – Marriage</a:t>
            </a:r>
          </a:p>
        </p:txBody>
      </p:sp>
      <p:sp>
        <p:nvSpPr>
          <p:cNvPr id="5" name="Content Placeholder 4"/>
          <p:cNvSpPr>
            <a:spLocks noGrp="1"/>
          </p:cNvSpPr>
          <p:nvPr>
            <p:ph sz="half" idx="1"/>
          </p:nvPr>
        </p:nvSpPr>
        <p:spPr/>
        <p:txBody>
          <a:bodyPr>
            <a:normAutofit/>
          </a:bodyPr>
          <a:lstStyle/>
          <a:p>
            <a:r>
              <a:rPr lang="ja-JP" altLang="en-US" sz="4000" dirty="0">
                <a:latin typeface="Cambria" panose="02040503050406030204" pitchFamily="18" charset="0"/>
                <a:ea typeface="Cambria" panose="02040503050406030204" pitchFamily="18" charset="0"/>
              </a:rPr>
              <a:t>夫</a:t>
            </a:r>
            <a:r>
              <a:rPr lang="en-US" altLang="ja-JP" sz="4000" dirty="0">
                <a:latin typeface="Cambria" panose="02040503050406030204" pitchFamily="18" charset="0"/>
                <a:ea typeface="Cambria" panose="02040503050406030204" pitchFamily="18" charset="0"/>
              </a:rPr>
              <a:t> – otto (husband)</a:t>
            </a:r>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6096000" y="1825625"/>
            <a:ext cx="5582478" cy="4351338"/>
          </a:xfrm>
        </p:spPr>
        <p:txBody>
          <a:bodyPr>
            <a:normAutofit/>
          </a:bodyPr>
          <a:lstStyle/>
          <a:p>
            <a:r>
              <a:rPr lang="ja-JP" altLang="en-US" sz="4000" dirty="0">
                <a:latin typeface="Cambria" panose="02040503050406030204" pitchFamily="18" charset="0"/>
                <a:ea typeface="Cambria" panose="02040503050406030204" pitchFamily="18" charset="0"/>
              </a:rPr>
              <a:t>妻</a:t>
            </a:r>
            <a:r>
              <a:rPr lang="en-US" altLang="ja-JP" sz="4000" dirty="0">
                <a:latin typeface="Cambria" panose="02040503050406030204" pitchFamily="18" charset="0"/>
                <a:ea typeface="Cambria" panose="02040503050406030204" pitchFamily="18" charset="0"/>
              </a:rPr>
              <a:t> – </a:t>
            </a:r>
            <a:r>
              <a:rPr lang="en-US" altLang="ja-JP" sz="4000" dirty="0" err="1">
                <a:latin typeface="Cambria" panose="02040503050406030204" pitchFamily="18" charset="0"/>
                <a:ea typeface="Cambria" panose="02040503050406030204" pitchFamily="18" charset="0"/>
              </a:rPr>
              <a:t>tsuma</a:t>
            </a:r>
            <a:r>
              <a:rPr lang="en-US" altLang="ja-JP" sz="4000" dirty="0">
                <a:latin typeface="Cambria" panose="02040503050406030204" pitchFamily="18" charset="0"/>
                <a:ea typeface="Cambria" panose="02040503050406030204" pitchFamily="18" charset="0"/>
              </a:rPr>
              <a:t> (wife)</a:t>
            </a:r>
          </a:p>
          <a:p>
            <a:pPr lvl="1"/>
            <a:r>
              <a:rPr lang="en-US" altLang="ja-JP" sz="3600" dirty="0">
                <a:latin typeface="Cambria" panose="02040503050406030204" pitchFamily="18" charset="0"/>
                <a:ea typeface="Cambria" panose="02040503050406030204" pitchFamily="18" charset="0"/>
              </a:rPr>
              <a:t>Head of household</a:t>
            </a:r>
          </a:p>
          <a:p>
            <a:pPr marL="0" indent="0">
              <a:buNone/>
            </a:pPr>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婦</a:t>
            </a:r>
            <a:r>
              <a:rPr lang="en-US" altLang="ja-JP" sz="4000" dirty="0">
                <a:latin typeface="Cambria" panose="02040503050406030204" pitchFamily="18" charset="0"/>
                <a:ea typeface="Cambria" panose="02040503050406030204" pitchFamily="18" charset="0"/>
              </a:rPr>
              <a:t> – fu (wife)</a:t>
            </a:r>
          </a:p>
          <a:p>
            <a:pPr lvl="1"/>
            <a:r>
              <a:rPr lang="en-US" altLang="ja-JP" sz="3600" dirty="0">
                <a:latin typeface="Cambria" panose="02040503050406030204" pitchFamily="18" charset="0"/>
                <a:ea typeface="Cambria" panose="02040503050406030204" pitchFamily="18" charset="0"/>
              </a:rPr>
              <a:t>Everyone else</a:t>
            </a:r>
          </a:p>
          <a:p>
            <a:endParaRPr lang="en-US" altLang="ja-JP" sz="4000" dirty="0">
              <a:latin typeface="Cambria" panose="02040503050406030204" pitchFamily="18" charset="0"/>
              <a:ea typeface="Cambria" panose="02040503050406030204" pitchFamily="18" charset="0"/>
            </a:endParaRPr>
          </a:p>
          <a:p>
            <a:pPr marL="0" indent="0">
              <a:buNone/>
            </a:pPr>
            <a:endParaRPr lang="en-US" altLang="ja-JP"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0121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Family – Generations</a:t>
            </a:r>
          </a:p>
        </p:txBody>
      </p:sp>
      <p:sp>
        <p:nvSpPr>
          <p:cNvPr id="5" name="Content Placeholder 4"/>
          <p:cNvSpPr>
            <a:spLocks noGrp="1"/>
          </p:cNvSpPr>
          <p:nvPr>
            <p:ph sz="half" idx="1"/>
          </p:nvPr>
        </p:nvSpPr>
        <p:spPr>
          <a:xfrm>
            <a:off x="838200" y="1825625"/>
            <a:ext cx="5257800" cy="4351338"/>
          </a:xfrm>
        </p:spPr>
        <p:txBody>
          <a:bodyPr>
            <a:normAutofit fontScale="70000" lnSpcReduction="20000"/>
          </a:bodyPr>
          <a:lstStyle/>
          <a:p>
            <a:r>
              <a:rPr lang="ja-JP" altLang="en-US" sz="4000" dirty="0">
                <a:latin typeface="Cambria" panose="02040503050406030204" pitchFamily="18" charset="0"/>
                <a:ea typeface="Cambria" panose="02040503050406030204" pitchFamily="18" charset="0"/>
              </a:rPr>
              <a:t>祖</a:t>
            </a:r>
            <a:r>
              <a:rPr lang="en-US" altLang="ja-JP" sz="4000" dirty="0">
                <a:latin typeface="Cambria" panose="02040503050406030204" pitchFamily="18" charset="0"/>
                <a:ea typeface="Cambria" panose="02040503050406030204" pitchFamily="18" charset="0"/>
              </a:rPr>
              <a:t>(so) is used to indicate</a:t>
            </a:r>
            <a:r>
              <a:rPr lang="ja-JP" altLang="en-US" sz="4000" dirty="0">
                <a:latin typeface="Cambria" panose="02040503050406030204" pitchFamily="18" charset="0"/>
                <a:ea typeface="Cambria" panose="02040503050406030204" pitchFamily="18" charset="0"/>
              </a:rPr>
              <a:t> </a:t>
            </a:r>
            <a:r>
              <a:rPr lang="en-US" altLang="ja-JP" sz="4000" dirty="0">
                <a:latin typeface="Cambria" panose="02040503050406030204" pitchFamily="18" charset="0"/>
                <a:ea typeface="Cambria" panose="02040503050406030204" pitchFamily="18" charset="0"/>
              </a:rPr>
              <a:t>a grandparent</a:t>
            </a:r>
          </a:p>
          <a:p>
            <a:pPr lvl="1"/>
            <a:r>
              <a:rPr lang="ja-JP" altLang="en-US" sz="3600" dirty="0">
                <a:latin typeface="Cambria" panose="02040503050406030204" pitchFamily="18" charset="0"/>
                <a:ea typeface="Cambria" panose="02040503050406030204" pitchFamily="18" charset="0"/>
              </a:rPr>
              <a:t>祖 </a:t>
            </a:r>
            <a:r>
              <a:rPr lang="en-US" altLang="ja-JP" sz="3600" dirty="0">
                <a:latin typeface="Cambria" panose="02040503050406030204" pitchFamily="18" charset="0"/>
                <a:ea typeface="Cambria" panose="02040503050406030204" pitchFamily="18" charset="0"/>
              </a:rPr>
              <a:t>+ </a:t>
            </a:r>
            <a:r>
              <a:rPr lang="ja-JP" altLang="en-US" sz="3600" dirty="0">
                <a:latin typeface="Cambria" panose="02040503050406030204" pitchFamily="18" charset="0"/>
                <a:ea typeface="Cambria" panose="02040503050406030204" pitchFamily="18" charset="0"/>
              </a:rPr>
              <a:t>父</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祖父</a:t>
            </a:r>
            <a:r>
              <a:rPr lang="en-US" altLang="ja-JP" sz="3600" dirty="0">
                <a:latin typeface="Cambria" panose="02040503050406030204" pitchFamily="18" charset="0"/>
                <a:ea typeface="Cambria" panose="02040503050406030204" pitchFamily="18" charset="0"/>
              </a:rPr>
              <a:t> (</a:t>
            </a:r>
            <a:r>
              <a:rPr lang="en-US" altLang="ja-JP" sz="3600" dirty="0" err="1">
                <a:latin typeface="Cambria" panose="02040503050406030204" pitchFamily="18" charset="0"/>
                <a:ea typeface="Cambria" panose="02040503050406030204" pitchFamily="18" charset="0"/>
              </a:rPr>
              <a:t>sofu</a:t>
            </a:r>
            <a:r>
              <a:rPr lang="en-US" altLang="ja-JP" sz="3600" dirty="0">
                <a:latin typeface="Cambria" panose="02040503050406030204" pitchFamily="18" charset="0"/>
                <a:ea typeface="Cambria" panose="02040503050406030204" pitchFamily="18" charset="0"/>
              </a:rPr>
              <a:t>) grandfather </a:t>
            </a:r>
          </a:p>
          <a:p>
            <a:pPr lvl="1"/>
            <a:r>
              <a:rPr lang="ja-JP" altLang="en-US" sz="3600" dirty="0">
                <a:latin typeface="Cambria" panose="02040503050406030204" pitchFamily="18" charset="0"/>
                <a:ea typeface="Cambria" panose="02040503050406030204" pitchFamily="18" charset="0"/>
              </a:rPr>
              <a:t>祖 </a:t>
            </a:r>
            <a:r>
              <a:rPr lang="en-US" altLang="ja-JP" sz="3600" dirty="0">
                <a:latin typeface="Cambria" panose="02040503050406030204" pitchFamily="18" charset="0"/>
                <a:ea typeface="Cambria" panose="02040503050406030204" pitchFamily="18" charset="0"/>
              </a:rPr>
              <a:t>+ </a:t>
            </a:r>
            <a:r>
              <a:rPr lang="ja-JP" altLang="en-US" sz="3600" dirty="0">
                <a:latin typeface="Cambria" panose="02040503050406030204" pitchFamily="18" charset="0"/>
                <a:ea typeface="Cambria" panose="02040503050406030204" pitchFamily="18" charset="0"/>
              </a:rPr>
              <a:t>母</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祖母</a:t>
            </a:r>
            <a:r>
              <a:rPr lang="en-US" altLang="ja-JP" sz="3600" dirty="0">
                <a:latin typeface="Cambria" panose="02040503050406030204" pitchFamily="18" charset="0"/>
                <a:ea typeface="Cambria" panose="02040503050406030204" pitchFamily="18" charset="0"/>
              </a:rPr>
              <a:t> (</a:t>
            </a:r>
            <a:r>
              <a:rPr lang="en-US" altLang="ja-JP" sz="3600" dirty="0" err="1">
                <a:latin typeface="Cambria" panose="02040503050406030204" pitchFamily="18" charset="0"/>
                <a:ea typeface="Cambria" panose="02040503050406030204" pitchFamily="18" charset="0"/>
              </a:rPr>
              <a:t>sobo</a:t>
            </a:r>
            <a:r>
              <a:rPr lang="en-US" altLang="ja-JP" sz="3600" dirty="0">
                <a:latin typeface="Cambria" panose="02040503050406030204" pitchFamily="18" charset="0"/>
                <a:ea typeface="Cambria" panose="02040503050406030204" pitchFamily="18" charset="0"/>
              </a:rPr>
              <a:t>) grandmother</a:t>
            </a:r>
          </a:p>
          <a:p>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曽祖</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sōso</a:t>
            </a:r>
            <a:r>
              <a:rPr lang="en-US" altLang="ja-JP" sz="4000" dirty="0">
                <a:latin typeface="Cambria" panose="02040503050406030204" pitchFamily="18" charset="0"/>
                <a:ea typeface="Cambria" panose="02040503050406030204" pitchFamily="18" charset="0"/>
              </a:rPr>
              <a:t>)is used to indicate</a:t>
            </a:r>
            <a:r>
              <a:rPr lang="ja-JP" altLang="en-US" sz="4000" dirty="0">
                <a:latin typeface="Cambria" panose="02040503050406030204" pitchFamily="18" charset="0"/>
                <a:ea typeface="Cambria" panose="02040503050406030204" pitchFamily="18" charset="0"/>
              </a:rPr>
              <a:t> </a:t>
            </a:r>
            <a:r>
              <a:rPr lang="en-US" altLang="ja-JP" sz="4000" dirty="0">
                <a:latin typeface="Cambria" panose="02040503050406030204" pitchFamily="18" charset="0"/>
                <a:ea typeface="Cambria" panose="02040503050406030204" pitchFamily="18" charset="0"/>
              </a:rPr>
              <a:t>a great-grandparent</a:t>
            </a:r>
          </a:p>
          <a:p>
            <a:pPr lvl="1"/>
            <a:r>
              <a:rPr lang="ja-JP" altLang="en-US" sz="3600" dirty="0">
                <a:latin typeface="Cambria" panose="02040503050406030204" pitchFamily="18" charset="0"/>
                <a:ea typeface="Cambria" panose="02040503050406030204" pitchFamily="18" charset="0"/>
              </a:rPr>
              <a:t>曽祖 </a:t>
            </a:r>
            <a:r>
              <a:rPr lang="en-US" altLang="ja-JP" sz="3600" dirty="0">
                <a:latin typeface="Cambria" panose="02040503050406030204" pitchFamily="18" charset="0"/>
                <a:ea typeface="Cambria" panose="02040503050406030204" pitchFamily="18" charset="0"/>
              </a:rPr>
              <a:t>+ </a:t>
            </a:r>
            <a:r>
              <a:rPr lang="ja-JP" altLang="en-US" sz="3600" dirty="0">
                <a:latin typeface="Cambria" panose="02040503050406030204" pitchFamily="18" charset="0"/>
                <a:ea typeface="Cambria" panose="02040503050406030204" pitchFamily="18" charset="0"/>
              </a:rPr>
              <a:t>父</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曽祖父</a:t>
            </a:r>
            <a:r>
              <a:rPr lang="en-US" altLang="ja-JP" sz="3600" dirty="0">
                <a:latin typeface="Cambria" panose="02040503050406030204" pitchFamily="18" charset="0"/>
                <a:ea typeface="Cambria" panose="02040503050406030204" pitchFamily="18" charset="0"/>
              </a:rPr>
              <a:t> (</a:t>
            </a:r>
            <a:r>
              <a:rPr lang="en-US" altLang="ja-JP" sz="3600" dirty="0" err="1">
                <a:latin typeface="Cambria" panose="02040503050406030204" pitchFamily="18" charset="0"/>
                <a:ea typeface="Cambria" panose="02040503050406030204" pitchFamily="18" charset="0"/>
              </a:rPr>
              <a:t>sōsofu</a:t>
            </a:r>
            <a:r>
              <a:rPr lang="en-US" altLang="ja-JP" sz="3600" dirty="0">
                <a:latin typeface="Cambria" panose="02040503050406030204" pitchFamily="18" charset="0"/>
                <a:ea typeface="Cambria" panose="02040503050406030204" pitchFamily="18" charset="0"/>
              </a:rPr>
              <a:t>) great-grandfather </a:t>
            </a:r>
          </a:p>
          <a:p>
            <a:pPr lvl="1"/>
            <a:r>
              <a:rPr lang="ja-JP" altLang="en-US" sz="3600" dirty="0">
                <a:latin typeface="Cambria" panose="02040503050406030204" pitchFamily="18" charset="0"/>
                <a:ea typeface="Cambria" panose="02040503050406030204" pitchFamily="18" charset="0"/>
              </a:rPr>
              <a:t>曽祖 </a:t>
            </a:r>
            <a:r>
              <a:rPr lang="en-US" altLang="ja-JP" sz="3600" dirty="0">
                <a:latin typeface="Cambria" panose="02040503050406030204" pitchFamily="18" charset="0"/>
                <a:ea typeface="Cambria" panose="02040503050406030204" pitchFamily="18" charset="0"/>
              </a:rPr>
              <a:t>+ </a:t>
            </a:r>
            <a:r>
              <a:rPr lang="ja-JP" altLang="en-US" sz="3600" dirty="0">
                <a:latin typeface="Cambria" panose="02040503050406030204" pitchFamily="18" charset="0"/>
                <a:ea typeface="Cambria" panose="02040503050406030204" pitchFamily="18" charset="0"/>
              </a:rPr>
              <a:t>母</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曽祖母</a:t>
            </a:r>
            <a:r>
              <a:rPr lang="en-US" altLang="ja-JP" sz="3600" dirty="0">
                <a:latin typeface="Cambria" panose="02040503050406030204" pitchFamily="18" charset="0"/>
                <a:ea typeface="Cambria" panose="02040503050406030204" pitchFamily="18" charset="0"/>
              </a:rPr>
              <a:t> (</a:t>
            </a:r>
            <a:r>
              <a:rPr lang="en-US" altLang="ja-JP" sz="3600" dirty="0" err="1">
                <a:latin typeface="Cambria" panose="02040503050406030204" pitchFamily="18" charset="0"/>
                <a:ea typeface="Cambria" panose="02040503050406030204" pitchFamily="18" charset="0"/>
              </a:rPr>
              <a:t>sōsobo</a:t>
            </a:r>
            <a:r>
              <a:rPr lang="en-US" altLang="ja-JP" sz="3600" dirty="0">
                <a:latin typeface="Cambria" panose="02040503050406030204" pitchFamily="18" charset="0"/>
                <a:ea typeface="Cambria" panose="02040503050406030204" pitchFamily="18" charset="0"/>
              </a:rPr>
              <a:t>) great-grandmother</a:t>
            </a:r>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6096000" y="1825625"/>
            <a:ext cx="5582478" cy="4351338"/>
          </a:xfrm>
        </p:spPr>
        <p:txBody>
          <a:bodyPr>
            <a:normAutofit fontScale="70000" lnSpcReduction="20000"/>
          </a:bodyPr>
          <a:lstStyle/>
          <a:p>
            <a:r>
              <a:rPr lang="ja-JP" altLang="en-US" sz="4000" dirty="0">
                <a:latin typeface="Cambria" panose="02040503050406030204" pitchFamily="18" charset="0"/>
                <a:ea typeface="Cambria" panose="02040503050406030204" pitchFamily="18" charset="0"/>
              </a:rPr>
              <a:t>息子</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musuko</a:t>
            </a:r>
            <a:r>
              <a:rPr lang="en-US" altLang="ja-JP" sz="4000" dirty="0">
                <a:latin typeface="Cambria" panose="02040503050406030204" pitchFamily="18" charset="0"/>
                <a:ea typeface="Cambria" panose="02040503050406030204" pitchFamily="18" charset="0"/>
              </a:rPr>
              <a:t>) son</a:t>
            </a:r>
          </a:p>
          <a:p>
            <a:r>
              <a:rPr lang="ja-JP" altLang="en-US" sz="4000" dirty="0">
                <a:latin typeface="Cambria" panose="02040503050406030204" pitchFamily="18" charset="0"/>
                <a:ea typeface="Cambria" panose="02040503050406030204" pitchFamily="18" charset="0"/>
              </a:rPr>
              <a:t>娘</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musume</a:t>
            </a:r>
            <a:r>
              <a:rPr lang="en-US" altLang="ja-JP" sz="4000" dirty="0">
                <a:latin typeface="Cambria" panose="02040503050406030204" pitchFamily="18" charset="0"/>
                <a:ea typeface="Cambria" panose="02040503050406030204" pitchFamily="18" charset="0"/>
              </a:rPr>
              <a:t>) daughter</a:t>
            </a:r>
          </a:p>
          <a:p>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孫</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mago</a:t>
            </a:r>
            <a:r>
              <a:rPr lang="en-US" altLang="ja-JP" sz="4000" dirty="0">
                <a:latin typeface="Cambria" panose="02040503050406030204" pitchFamily="18" charset="0"/>
                <a:ea typeface="Cambria" panose="02040503050406030204" pitchFamily="18" charset="0"/>
              </a:rPr>
              <a:t>) grandchild</a:t>
            </a:r>
          </a:p>
          <a:p>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曽孫</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himago</a:t>
            </a:r>
            <a:r>
              <a:rPr lang="en-US" altLang="ja-JP" sz="4000" dirty="0">
                <a:latin typeface="Cambria" panose="02040503050406030204" pitchFamily="18" charset="0"/>
                <a:ea typeface="Cambria" panose="02040503050406030204" pitchFamily="18" charset="0"/>
              </a:rPr>
              <a:t>) great-grandchild</a:t>
            </a:r>
          </a:p>
        </p:txBody>
      </p:sp>
    </p:spTree>
    <p:extLst>
      <p:ext uri="{BB962C8B-B14F-4D97-AF65-F5344CB8AC3E}">
        <p14:creationId xmlns:p14="http://schemas.microsoft.com/office/powerpoint/2010/main" val="875080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Family – Extended</a:t>
            </a:r>
          </a:p>
        </p:txBody>
      </p:sp>
      <p:sp>
        <p:nvSpPr>
          <p:cNvPr id="5" name="Content Placeholder 4"/>
          <p:cNvSpPr>
            <a:spLocks noGrp="1"/>
          </p:cNvSpPr>
          <p:nvPr>
            <p:ph sz="half" idx="1"/>
          </p:nvPr>
        </p:nvSpPr>
        <p:spPr/>
        <p:txBody>
          <a:bodyPr>
            <a:normAutofit fontScale="62500" lnSpcReduction="20000"/>
          </a:bodyPr>
          <a:lstStyle/>
          <a:p>
            <a:r>
              <a:rPr lang="ja-JP" altLang="en-US" sz="4000" dirty="0">
                <a:latin typeface="Cambria" panose="02040503050406030204" pitchFamily="18" charset="0"/>
                <a:ea typeface="Cambria" panose="02040503050406030204" pitchFamily="18" charset="0"/>
              </a:rPr>
              <a:t>伯</a:t>
            </a:r>
            <a:r>
              <a:rPr lang="en-US" altLang="ja-JP" sz="4000" dirty="0">
                <a:latin typeface="Cambria" panose="02040503050406030204" pitchFamily="18" charset="0"/>
                <a:ea typeface="Cambria" panose="02040503050406030204" pitchFamily="18" charset="0"/>
              </a:rPr>
              <a:t> is used to indicate</a:t>
            </a:r>
            <a:r>
              <a:rPr lang="ja-JP" altLang="en-US" sz="4000" dirty="0">
                <a:latin typeface="Cambria" panose="02040503050406030204" pitchFamily="18" charset="0"/>
                <a:ea typeface="Cambria" panose="02040503050406030204" pitchFamily="18" charset="0"/>
              </a:rPr>
              <a:t> </a:t>
            </a:r>
            <a:r>
              <a:rPr lang="en-US" altLang="ja-JP" sz="4000" dirty="0">
                <a:latin typeface="Cambria" panose="02040503050406030204" pitchFamily="18" charset="0"/>
                <a:ea typeface="Cambria" panose="02040503050406030204" pitchFamily="18" charset="0"/>
              </a:rPr>
              <a:t>an</a:t>
            </a:r>
            <a:r>
              <a:rPr lang="ja-JP" altLang="en-US" sz="4000" dirty="0">
                <a:latin typeface="Cambria" panose="02040503050406030204" pitchFamily="18" charset="0"/>
                <a:ea typeface="Cambria" panose="02040503050406030204" pitchFamily="18" charset="0"/>
              </a:rPr>
              <a:t> </a:t>
            </a:r>
            <a:r>
              <a:rPr lang="en-US" altLang="ja-JP" sz="4000" dirty="0">
                <a:latin typeface="Cambria" panose="02040503050406030204" pitchFamily="18" charset="0"/>
                <a:ea typeface="Cambria" panose="02040503050406030204" pitchFamily="18" charset="0"/>
              </a:rPr>
              <a:t>older uncle/aunt (relative to own parent)</a:t>
            </a:r>
          </a:p>
          <a:p>
            <a:pPr lvl="1"/>
            <a:r>
              <a:rPr lang="ja-JP" altLang="en-US" sz="3600" dirty="0">
                <a:latin typeface="Cambria" panose="02040503050406030204" pitchFamily="18" charset="0"/>
                <a:ea typeface="Cambria" panose="02040503050406030204" pitchFamily="18" charset="0"/>
              </a:rPr>
              <a:t>伯</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父</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伯父</a:t>
            </a:r>
            <a:r>
              <a:rPr lang="en-US" altLang="ja-JP" sz="3600" dirty="0">
                <a:latin typeface="Cambria" panose="02040503050406030204" pitchFamily="18" charset="0"/>
                <a:ea typeface="Cambria" panose="02040503050406030204" pitchFamily="18" charset="0"/>
              </a:rPr>
              <a:t> (</a:t>
            </a:r>
            <a:r>
              <a:rPr lang="en-US" altLang="ja-JP" sz="3600" dirty="0" err="1">
                <a:latin typeface="Cambria" panose="02040503050406030204" pitchFamily="18" charset="0"/>
                <a:ea typeface="Cambria" panose="02040503050406030204" pitchFamily="18" charset="0"/>
              </a:rPr>
              <a:t>oji</a:t>
            </a:r>
            <a:r>
              <a:rPr lang="en-US" altLang="ja-JP" sz="3600" dirty="0">
                <a:latin typeface="Cambria" panose="02040503050406030204" pitchFamily="18" charset="0"/>
                <a:ea typeface="Cambria" panose="02040503050406030204" pitchFamily="18" charset="0"/>
              </a:rPr>
              <a:t>) older uncle </a:t>
            </a:r>
          </a:p>
          <a:p>
            <a:pPr lvl="1"/>
            <a:r>
              <a:rPr lang="ja-JP" altLang="en-US" sz="3600" dirty="0">
                <a:latin typeface="Cambria" panose="02040503050406030204" pitchFamily="18" charset="0"/>
                <a:ea typeface="Cambria" panose="02040503050406030204" pitchFamily="18" charset="0"/>
              </a:rPr>
              <a:t>伯</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母</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伯母</a:t>
            </a:r>
            <a:r>
              <a:rPr lang="en-US" altLang="ja-JP" sz="3600" dirty="0">
                <a:latin typeface="Cambria" panose="02040503050406030204" pitchFamily="18" charset="0"/>
                <a:ea typeface="Cambria" panose="02040503050406030204" pitchFamily="18" charset="0"/>
              </a:rPr>
              <a:t> (</a:t>
            </a:r>
            <a:r>
              <a:rPr lang="en-US" altLang="ja-JP" sz="3600" dirty="0" err="1">
                <a:latin typeface="Cambria" panose="02040503050406030204" pitchFamily="18" charset="0"/>
                <a:ea typeface="Cambria" panose="02040503050406030204" pitchFamily="18" charset="0"/>
              </a:rPr>
              <a:t>oba</a:t>
            </a:r>
            <a:r>
              <a:rPr lang="en-US" altLang="ja-JP" sz="3600" dirty="0">
                <a:latin typeface="Cambria" panose="02040503050406030204" pitchFamily="18" charset="0"/>
                <a:ea typeface="Cambria" panose="02040503050406030204" pitchFamily="18" charset="0"/>
              </a:rPr>
              <a:t>) older aunt</a:t>
            </a:r>
          </a:p>
          <a:p>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叔</a:t>
            </a:r>
            <a:r>
              <a:rPr lang="en-US" altLang="ja-JP" sz="4000" dirty="0">
                <a:latin typeface="Cambria" panose="02040503050406030204" pitchFamily="18" charset="0"/>
                <a:ea typeface="Cambria" panose="02040503050406030204" pitchFamily="18" charset="0"/>
              </a:rPr>
              <a:t> is used to indicate</a:t>
            </a:r>
            <a:r>
              <a:rPr lang="ja-JP" altLang="en-US" sz="4000" dirty="0">
                <a:latin typeface="Cambria" panose="02040503050406030204" pitchFamily="18" charset="0"/>
                <a:ea typeface="Cambria" panose="02040503050406030204" pitchFamily="18" charset="0"/>
              </a:rPr>
              <a:t> </a:t>
            </a:r>
            <a:r>
              <a:rPr lang="en-US" altLang="ja-JP" sz="4000" dirty="0">
                <a:latin typeface="Cambria" panose="02040503050406030204" pitchFamily="18" charset="0"/>
                <a:ea typeface="Cambria" panose="02040503050406030204" pitchFamily="18" charset="0"/>
              </a:rPr>
              <a:t>a younger uncle/aunt (relative to own parent)</a:t>
            </a:r>
          </a:p>
          <a:p>
            <a:pPr lvl="1"/>
            <a:r>
              <a:rPr lang="ja-JP" altLang="en-US" sz="3600" dirty="0">
                <a:latin typeface="Cambria" panose="02040503050406030204" pitchFamily="18" charset="0"/>
                <a:ea typeface="Cambria" panose="02040503050406030204" pitchFamily="18" charset="0"/>
              </a:rPr>
              <a:t>叔 </a:t>
            </a:r>
            <a:r>
              <a:rPr lang="en-US" altLang="ja-JP" sz="3600" dirty="0">
                <a:latin typeface="Cambria" panose="02040503050406030204" pitchFamily="18" charset="0"/>
                <a:ea typeface="Cambria" panose="02040503050406030204" pitchFamily="18" charset="0"/>
              </a:rPr>
              <a:t>+ </a:t>
            </a:r>
            <a:r>
              <a:rPr lang="ja-JP" altLang="en-US" sz="3600" dirty="0">
                <a:latin typeface="Cambria" panose="02040503050406030204" pitchFamily="18" charset="0"/>
                <a:ea typeface="Cambria" panose="02040503050406030204" pitchFamily="18" charset="0"/>
              </a:rPr>
              <a:t>父</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叔父</a:t>
            </a:r>
            <a:r>
              <a:rPr lang="en-US" altLang="ja-JP" sz="3600" dirty="0">
                <a:latin typeface="Cambria" panose="02040503050406030204" pitchFamily="18" charset="0"/>
                <a:ea typeface="Cambria" panose="02040503050406030204" pitchFamily="18" charset="0"/>
              </a:rPr>
              <a:t> (</a:t>
            </a:r>
            <a:r>
              <a:rPr lang="en-US" altLang="ja-JP" sz="3600" dirty="0" err="1">
                <a:latin typeface="Cambria" panose="02040503050406030204" pitchFamily="18" charset="0"/>
                <a:ea typeface="Cambria" panose="02040503050406030204" pitchFamily="18" charset="0"/>
              </a:rPr>
              <a:t>oji</a:t>
            </a:r>
            <a:r>
              <a:rPr lang="en-US" altLang="ja-JP" sz="3600" dirty="0">
                <a:latin typeface="Cambria" panose="02040503050406030204" pitchFamily="18" charset="0"/>
                <a:ea typeface="Cambria" panose="02040503050406030204" pitchFamily="18" charset="0"/>
              </a:rPr>
              <a:t>) younger uncle </a:t>
            </a:r>
          </a:p>
          <a:p>
            <a:pPr lvl="1"/>
            <a:r>
              <a:rPr lang="ja-JP" altLang="en-US" sz="3600" dirty="0">
                <a:latin typeface="Cambria" panose="02040503050406030204" pitchFamily="18" charset="0"/>
                <a:ea typeface="Cambria" panose="02040503050406030204" pitchFamily="18" charset="0"/>
              </a:rPr>
              <a:t>叔 </a:t>
            </a:r>
            <a:r>
              <a:rPr lang="en-US" altLang="ja-JP" sz="3600" dirty="0">
                <a:latin typeface="Cambria" panose="02040503050406030204" pitchFamily="18" charset="0"/>
                <a:ea typeface="Cambria" panose="02040503050406030204" pitchFamily="18" charset="0"/>
              </a:rPr>
              <a:t>+ </a:t>
            </a:r>
            <a:r>
              <a:rPr lang="ja-JP" altLang="en-US" sz="3600" dirty="0">
                <a:latin typeface="Cambria" panose="02040503050406030204" pitchFamily="18" charset="0"/>
                <a:ea typeface="Cambria" panose="02040503050406030204" pitchFamily="18" charset="0"/>
              </a:rPr>
              <a:t>母</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叔母</a:t>
            </a:r>
            <a:r>
              <a:rPr lang="en-US" altLang="ja-JP" sz="3600" dirty="0">
                <a:latin typeface="Cambria" panose="02040503050406030204" pitchFamily="18" charset="0"/>
                <a:ea typeface="Cambria" panose="02040503050406030204" pitchFamily="18" charset="0"/>
              </a:rPr>
              <a:t> (</a:t>
            </a:r>
            <a:r>
              <a:rPr lang="en-US" altLang="ja-JP" sz="3600" dirty="0" err="1">
                <a:latin typeface="Cambria" panose="02040503050406030204" pitchFamily="18" charset="0"/>
                <a:ea typeface="Cambria" panose="02040503050406030204" pitchFamily="18" charset="0"/>
              </a:rPr>
              <a:t>oba</a:t>
            </a:r>
            <a:r>
              <a:rPr lang="en-US" altLang="ja-JP" sz="3600" dirty="0">
                <a:latin typeface="Cambria" panose="02040503050406030204" pitchFamily="18" charset="0"/>
                <a:ea typeface="Cambria" panose="02040503050406030204" pitchFamily="18" charset="0"/>
              </a:rPr>
              <a:t>) younger aunt</a:t>
            </a:r>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6096000" y="1825625"/>
            <a:ext cx="5582478" cy="4351338"/>
          </a:xfrm>
        </p:spPr>
        <p:txBody>
          <a:bodyPr>
            <a:normAutofit fontScale="62500" lnSpcReduction="20000"/>
          </a:bodyPr>
          <a:lstStyle/>
          <a:p>
            <a:r>
              <a:rPr lang="ja-JP" altLang="en-US" sz="4000" dirty="0">
                <a:latin typeface="Cambria" panose="02040503050406030204" pitchFamily="18" charset="0"/>
                <a:ea typeface="Cambria" panose="02040503050406030204" pitchFamily="18" charset="0"/>
              </a:rPr>
              <a:t>従</a:t>
            </a:r>
            <a:r>
              <a:rPr lang="en-US" altLang="ja-JP" sz="4000" dirty="0">
                <a:latin typeface="Cambria" panose="02040503050406030204" pitchFamily="18" charset="0"/>
                <a:ea typeface="Cambria" panose="02040503050406030204" pitchFamily="18" charset="0"/>
              </a:rPr>
              <a:t> is used to indicate a cousin relationship.</a:t>
            </a:r>
          </a:p>
          <a:p>
            <a:pPr lvl="1"/>
            <a:r>
              <a:rPr lang="ja-JP" altLang="en-US" sz="3600" dirty="0">
                <a:latin typeface="Cambria" panose="02040503050406030204" pitchFamily="18" charset="0"/>
                <a:ea typeface="Cambria" panose="02040503050406030204" pitchFamily="18" charset="0"/>
              </a:rPr>
              <a:t>従 </a:t>
            </a:r>
            <a:r>
              <a:rPr lang="en-US" altLang="ja-JP" sz="3600" dirty="0">
                <a:latin typeface="Cambria" panose="02040503050406030204" pitchFamily="18" charset="0"/>
                <a:ea typeface="Cambria" panose="02040503050406030204" pitchFamily="18" charset="0"/>
              </a:rPr>
              <a:t>+ </a:t>
            </a:r>
            <a:r>
              <a:rPr lang="ja-JP" altLang="en-US" sz="3600" dirty="0">
                <a:latin typeface="Cambria" panose="02040503050406030204" pitchFamily="18" charset="0"/>
                <a:ea typeface="Cambria" panose="02040503050406030204" pitchFamily="18" charset="0"/>
              </a:rPr>
              <a:t>兄</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従兄 </a:t>
            </a:r>
            <a:r>
              <a:rPr lang="en-US" altLang="ja-JP" sz="3600" dirty="0">
                <a:latin typeface="Cambria" panose="02040503050406030204" pitchFamily="18" charset="0"/>
                <a:ea typeface="Cambria" panose="02040503050406030204" pitchFamily="18" charset="0"/>
              </a:rPr>
              <a:t>(</a:t>
            </a:r>
            <a:r>
              <a:rPr lang="en-US" altLang="ja-JP" sz="3600" dirty="0" err="1">
                <a:latin typeface="Cambria" panose="02040503050406030204" pitchFamily="18" charset="0"/>
                <a:ea typeface="Cambria" panose="02040503050406030204" pitchFamily="18" charset="0"/>
              </a:rPr>
              <a:t>itoko</a:t>
            </a:r>
            <a:r>
              <a:rPr lang="en-US" altLang="ja-JP" sz="3600" dirty="0">
                <a:latin typeface="Cambria" panose="02040503050406030204" pitchFamily="18" charset="0"/>
                <a:ea typeface="Cambria" panose="02040503050406030204" pitchFamily="18" charset="0"/>
              </a:rPr>
              <a:t>) older male cousin</a:t>
            </a:r>
          </a:p>
          <a:p>
            <a:pPr lvl="1"/>
            <a:r>
              <a:rPr lang="ja-JP" altLang="en-US" sz="3600" dirty="0">
                <a:latin typeface="Cambria" panose="02040503050406030204" pitchFamily="18" charset="0"/>
                <a:ea typeface="Cambria" panose="02040503050406030204" pitchFamily="18" charset="0"/>
              </a:rPr>
              <a:t>従 </a:t>
            </a:r>
            <a:r>
              <a:rPr lang="en-US" altLang="ja-JP" sz="3600" dirty="0">
                <a:latin typeface="Cambria" panose="02040503050406030204" pitchFamily="18" charset="0"/>
                <a:ea typeface="Cambria" panose="02040503050406030204" pitchFamily="18" charset="0"/>
              </a:rPr>
              <a:t>+ </a:t>
            </a:r>
            <a:r>
              <a:rPr lang="ja-JP" altLang="en-US" sz="3600" dirty="0">
                <a:latin typeface="Cambria" panose="02040503050406030204" pitchFamily="18" charset="0"/>
                <a:ea typeface="Cambria" panose="02040503050406030204" pitchFamily="18" charset="0"/>
              </a:rPr>
              <a:t>弟</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従弟</a:t>
            </a:r>
            <a:r>
              <a:rPr lang="en-US" altLang="ja-JP" sz="3600" dirty="0">
                <a:latin typeface="Cambria" panose="02040503050406030204" pitchFamily="18" charset="0"/>
                <a:ea typeface="Cambria" panose="02040503050406030204" pitchFamily="18" charset="0"/>
              </a:rPr>
              <a:t> (</a:t>
            </a:r>
            <a:r>
              <a:rPr lang="en-US" altLang="ja-JP" sz="3600" dirty="0" err="1">
                <a:latin typeface="Cambria" panose="02040503050406030204" pitchFamily="18" charset="0"/>
                <a:ea typeface="Cambria" panose="02040503050406030204" pitchFamily="18" charset="0"/>
              </a:rPr>
              <a:t>itoko</a:t>
            </a:r>
            <a:r>
              <a:rPr lang="en-US" altLang="ja-JP" sz="3600" dirty="0">
                <a:latin typeface="Cambria" panose="02040503050406030204" pitchFamily="18" charset="0"/>
                <a:ea typeface="Cambria" panose="02040503050406030204" pitchFamily="18" charset="0"/>
              </a:rPr>
              <a:t>) younger male cousin</a:t>
            </a:r>
          </a:p>
          <a:p>
            <a:pPr lvl="1"/>
            <a:r>
              <a:rPr lang="ja-JP" altLang="en-US" sz="3600" dirty="0">
                <a:latin typeface="Cambria" panose="02040503050406030204" pitchFamily="18" charset="0"/>
                <a:ea typeface="Cambria" panose="02040503050406030204" pitchFamily="18" charset="0"/>
              </a:rPr>
              <a:t>従 </a:t>
            </a:r>
            <a:r>
              <a:rPr lang="en-US" altLang="ja-JP" sz="3600" dirty="0">
                <a:latin typeface="Cambria" panose="02040503050406030204" pitchFamily="18" charset="0"/>
                <a:ea typeface="Cambria" panose="02040503050406030204" pitchFamily="18" charset="0"/>
              </a:rPr>
              <a:t>+ </a:t>
            </a:r>
            <a:r>
              <a:rPr lang="ja-JP" altLang="en-US" sz="3600" dirty="0">
                <a:latin typeface="Cambria" panose="02040503050406030204" pitchFamily="18" charset="0"/>
                <a:ea typeface="Cambria" panose="02040503050406030204" pitchFamily="18" charset="0"/>
              </a:rPr>
              <a:t>姉</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従姉</a:t>
            </a:r>
            <a:r>
              <a:rPr lang="en-US" altLang="ja-JP" sz="3600" dirty="0">
                <a:latin typeface="Cambria" panose="02040503050406030204" pitchFamily="18" charset="0"/>
                <a:ea typeface="Cambria" panose="02040503050406030204" pitchFamily="18" charset="0"/>
              </a:rPr>
              <a:t> (</a:t>
            </a:r>
            <a:r>
              <a:rPr lang="en-US" altLang="ja-JP" sz="3600" dirty="0" err="1">
                <a:latin typeface="Cambria" panose="02040503050406030204" pitchFamily="18" charset="0"/>
                <a:ea typeface="Cambria" panose="02040503050406030204" pitchFamily="18" charset="0"/>
              </a:rPr>
              <a:t>itoko</a:t>
            </a:r>
            <a:r>
              <a:rPr lang="en-US" altLang="ja-JP" sz="3600" dirty="0">
                <a:latin typeface="Cambria" panose="02040503050406030204" pitchFamily="18" charset="0"/>
                <a:ea typeface="Cambria" panose="02040503050406030204" pitchFamily="18" charset="0"/>
              </a:rPr>
              <a:t>) older female cousin</a:t>
            </a:r>
          </a:p>
          <a:p>
            <a:pPr lvl="1"/>
            <a:r>
              <a:rPr lang="ja-JP" altLang="en-US" sz="3600" dirty="0">
                <a:latin typeface="Cambria" panose="02040503050406030204" pitchFamily="18" charset="0"/>
                <a:ea typeface="Cambria" panose="02040503050406030204" pitchFamily="18" charset="0"/>
              </a:rPr>
              <a:t>従 </a:t>
            </a:r>
            <a:r>
              <a:rPr lang="en-US" altLang="ja-JP" sz="3600" dirty="0">
                <a:latin typeface="Cambria" panose="02040503050406030204" pitchFamily="18" charset="0"/>
                <a:ea typeface="Cambria" panose="02040503050406030204" pitchFamily="18" charset="0"/>
              </a:rPr>
              <a:t>+ </a:t>
            </a:r>
            <a:r>
              <a:rPr lang="ja-JP" altLang="en-US" sz="3600" dirty="0">
                <a:latin typeface="Cambria" panose="02040503050406030204" pitchFamily="18" charset="0"/>
                <a:ea typeface="Cambria" panose="02040503050406030204" pitchFamily="18" charset="0"/>
              </a:rPr>
              <a:t>妹</a:t>
            </a:r>
            <a:r>
              <a:rPr lang="en-US" altLang="ja-JP" sz="3600" dirty="0">
                <a:latin typeface="Cambria" panose="02040503050406030204" pitchFamily="18" charset="0"/>
                <a:ea typeface="Cambria" panose="02040503050406030204" pitchFamily="18" charset="0"/>
              </a:rPr>
              <a:t> = </a:t>
            </a:r>
            <a:r>
              <a:rPr lang="ja-JP" altLang="en-US" sz="3600" dirty="0">
                <a:latin typeface="Cambria" panose="02040503050406030204" pitchFamily="18" charset="0"/>
                <a:ea typeface="Cambria" panose="02040503050406030204" pitchFamily="18" charset="0"/>
              </a:rPr>
              <a:t>従妹</a:t>
            </a:r>
            <a:r>
              <a:rPr lang="en-US" altLang="ja-JP" sz="3600" dirty="0">
                <a:latin typeface="Cambria" panose="02040503050406030204" pitchFamily="18" charset="0"/>
                <a:ea typeface="Cambria" panose="02040503050406030204" pitchFamily="18" charset="0"/>
              </a:rPr>
              <a:t> (</a:t>
            </a:r>
            <a:r>
              <a:rPr lang="en-US" altLang="ja-JP" sz="3600" dirty="0" err="1">
                <a:latin typeface="Cambria" panose="02040503050406030204" pitchFamily="18" charset="0"/>
                <a:ea typeface="Cambria" panose="02040503050406030204" pitchFamily="18" charset="0"/>
              </a:rPr>
              <a:t>itoko</a:t>
            </a:r>
            <a:r>
              <a:rPr lang="en-US" altLang="ja-JP" sz="3600" dirty="0">
                <a:latin typeface="Cambria" panose="02040503050406030204" pitchFamily="18" charset="0"/>
                <a:ea typeface="Cambria" panose="02040503050406030204" pitchFamily="18" charset="0"/>
              </a:rPr>
              <a:t>) younger female cousin</a:t>
            </a:r>
          </a:p>
          <a:p>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甥</a:t>
            </a:r>
            <a:r>
              <a:rPr lang="en-US" altLang="ja-JP" sz="4000" dirty="0">
                <a:latin typeface="Cambria" panose="02040503050406030204" pitchFamily="18" charset="0"/>
                <a:ea typeface="Cambria" panose="02040503050406030204" pitchFamily="18" charset="0"/>
              </a:rPr>
              <a:t> (oi) nephew</a:t>
            </a:r>
          </a:p>
          <a:p>
            <a:r>
              <a:rPr lang="ja-JP" altLang="en-US" sz="4000" dirty="0">
                <a:latin typeface="Cambria" panose="02040503050406030204" pitchFamily="18" charset="0"/>
                <a:ea typeface="Cambria" panose="02040503050406030204" pitchFamily="18" charset="0"/>
              </a:rPr>
              <a:t>姪</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mei</a:t>
            </a:r>
            <a:r>
              <a:rPr lang="en-US" altLang="ja-JP" sz="4000" dirty="0">
                <a:latin typeface="Cambria" panose="02040503050406030204" pitchFamily="18" charset="0"/>
                <a:ea typeface="Cambria" panose="02040503050406030204" pitchFamily="18" charset="0"/>
              </a:rPr>
              <a:t>) niece</a:t>
            </a:r>
          </a:p>
        </p:txBody>
      </p:sp>
    </p:spTree>
    <p:extLst>
      <p:ext uri="{BB962C8B-B14F-4D97-AF65-F5344CB8AC3E}">
        <p14:creationId xmlns:p14="http://schemas.microsoft.com/office/powerpoint/2010/main" val="2151497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Family – Adoptive/Step</a:t>
            </a:r>
          </a:p>
        </p:txBody>
      </p:sp>
      <p:sp>
        <p:nvSpPr>
          <p:cNvPr id="5" name="Content Placeholder 4"/>
          <p:cNvSpPr>
            <a:spLocks noGrp="1"/>
          </p:cNvSpPr>
          <p:nvPr>
            <p:ph sz="half" idx="1"/>
          </p:nvPr>
        </p:nvSpPr>
        <p:spPr/>
        <p:txBody>
          <a:bodyPr>
            <a:normAutofit fontScale="70000" lnSpcReduction="20000"/>
          </a:bodyPr>
          <a:lstStyle/>
          <a:p>
            <a:r>
              <a:rPr lang="en-US" altLang="ja-JP" sz="4000" dirty="0">
                <a:latin typeface="Cambria" panose="02040503050406030204" pitchFamily="18" charset="0"/>
                <a:ea typeface="Cambria" panose="02040503050406030204" pitchFamily="18" charset="0"/>
              </a:rPr>
              <a:t>The kanji </a:t>
            </a:r>
            <a:r>
              <a:rPr lang="ja-JP" altLang="en-US" sz="4000" dirty="0">
                <a:latin typeface="Cambria" panose="02040503050406030204" pitchFamily="18" charset="0"/>
                <a:ea typeface="Cambria" panose="02040503050406030204" pitchFamily="18" charset="0"/>
              </a:rPr>
              <a:t>養</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yō</a:t>
            </a:r>
            <a:r>
              <a:rPr lang="en-US" altLang="ja-JP" sz="4000" dirty="0">
                <a:latin typeface="Cambria" panose="02040503050406030204" pitchFamily="18" charset="0"/>
                <a:ea typeface="Cambria" panose="02040503050406030204" pitchFamily="18" charset="0"/>
              </a:rPr>
              <a:t>) is used to indicate adoption.</a:t>
            </a:r>
          </a:p>
          <a:p>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養 </a:t>
            </a:r>
            <a:r>
              <a:rPr lang="en-US" altLang="ja-JP" sz="4000" dirty="0">
                <a:latin typeface="Cambria" panose="02040503050406030204" pitchFamily="18" charset="0"/>
                <a:ea typeface="Cambria" panose="02040503050406030204" pitchFamily="18" charset="0"/>
              </a:rPr>
              <a:t>+ </a:t>
            </a:r>
            <a:r>
              <a:rPr lang="ja-JP" altLang="en-US" sz="4000" dirty="0">
                <a:latin typeface="Cambria" panose="02040503050406030204" pitchFamily="18" charset="0"/>
                <a:ea typeface="Cambria" panose="02040503050406030204" pitchFamily="18" charset="0"/>
              </a:rPr>
              <a:t>子</a:t>
            </a:r>
            <a:r>
              <a:rPr lang="en-US" altLang="ja-JP" sz="4000" dirty="0">
                <a:latin typeface="Cambria" panose="02040503050406030204" pitchFamily="18" charset="0"/>
                <a:ea typeface="Cambria" panose="02040503050406030204" pitchFamily="18" charset="0"/>
              </a:rPr>
              <a:t> = </a:t>
            </a:r>
            <a:r>
              <a:rPr lang="ja-JP" altLang="en-US" sz="4000" dirty="0">
                <a:latin typeface="Cambria" panose="02040503050406030204" pitchFamily="18" charset="0"/>
                <a:ea typeface="Cambria" panose="02040503050406030204" pitchFamily="18" charset="0"/>
              </a:rPr>
              <a:t>養子</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yōshi</a:t>
            </a:r>
            <a:r>
              <a:rPr lang="en-US" altLang="ja-JP" sz="4000" dirty="0">
                <a:latin typeface="Cambria" panose="02040503050406030204" pitchFamily="18" charset="0"/>
                <a:ea typeface="Cambria" panose="02040503050406030204" pitchFamily="18" charset="0"/>
              </a:rPr>
              <a:t>) adopted child (usually male)</a:t>
            </a:r>
          </a:p>
          <a:p>
            <a:r>
              <a:rPr lang="ja-JP" altLang="en-US" sz="4000" dirty="0">
                <a:latin typeface="Cambria" panose="02040503050406030204" pitchFamily="18" charset="0"/>
                <a:ea typeface="Cambria" panose="02040503050406030204" pitchFamily="18" charset="0"/>
              </a:rPr>
              <a:t>養 </a:t>
            </a:r>
            <a:r>
              <a:rPr lang="en-US" altLang="ja-JP" sz="4000" dirty="0">
                <a:latin typeface="Cambria" panose="02040503050406030204" pitchFamily="18" charset="0"/>
                <a:ea typeface="Cambria" panose="02040503050406030204" pitchFamily="18" charset="0"/>
              </a:rPr>
              <a:t>+ </a:t>
            </a:r>
            <a:r>
              <a:rPr lang="ja-JP" altLang="en-US" sz="4000" dirty="0">
                <a:latin typeface="Cambria" panose="02040503050406030204" pitchFamily="18" charset="0"/>
                <a:ea typeface="Cambria" panose="02040503050406030204" pitchFamily="18" charset="0"/>
              </a:rPr>
              <a:t>女</a:t>
            </a:r>
            <a:r>
              <a:rPr lang="en-US" altLang="ja-JP" sz="4000" dirty="0">
                <a:latin typeface="Cambria" panose="02040503050406030204" pitchFamily="18" charset="0"/>
                <a:ea typeface="Cambria" panose="02040503050406030204" pitchFamily="18" charset="0"/>
              </a:rPr>
              <a:t> = </a:t>
            </a:r>
            <a:r>
              <a:rPr lang="ja-JP" altLang="en-US" sz="4000" dirty="0">
                <a:latin typeface="Cambria" panose="02040503050406030204" pitchFamily="18" charset="0"/>
                <a:ea typeface="Cambria" panose="02040503050406030204" pitchFamily="18" charset="0"/>
              </a:rPr>
              <a:t>養女</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yōjo</a:t>
            </a:r>
            <a:r>
              <a:rPr lang="en-US" altLang="ja-JP" sz="4000" dirty="0">
                <a:latin typeface="Cambria" panose="02040503050406030204" pitchFamily="18" charset="0"/>
                <a:ea typeface="Cambria" panose="02040503050406030204" pitchFamily="18" charset="0"/>
              </a:rPr>
              <a:t>) adopted girl</a:t>
            </a:r>
          </a:p>
          <a:p>
            <a:r>
              <a:rPr lang="ja-JP" altLang="en-US" sz="4000" dirty="0">
                <a:latin typeface="Cambria" panose="02040503050406030204" pitchFamily="18" charset="0"/>
                <a:ea typeface="Cambria" panose="02040503050406030204" pitchFamily="18" charset="0"/>
              </a:rPr>
              <a:t>養 </a:t>
            </a:r>
            <a:r>
              <a:rPr lang="en-US" altLang="ja-JP" sz="4000" dirty="0">
                <a:latin typeface="Cambria" panose="02040503050406030204" pitchFamily="18" charset="0"/>
                <a:ea typeface="Cambria" panose="02040503050406030204" pitchFamily="18" charset="0"/>
              </a:rPr>
              <a:t>+ </a:t>
            </a:r>
            <a:r>
              <a:rPr lang="ja-JP" altLang="en-US" sz="4000" dirty="0">
                <a:latin typeface="Cambria" panose="02040503050406030204" pitchFamily="18" charset="0"/>
                <a:ea typeface="Cambria" panose="02040503050406030204" pitchFamily="18" charset="0"/>
              </a:rPr>
              <a:t>父</a:t>
            </a:r>
            <a:r>
              <a:rPr lang="en-US" altLang="ja-JP" sz="4000" dirty="0">
                <a:latin typeface="Cambria" panose="02040503050406030204" pitchFamily="18" charset="0"/>
                <a:ea typeface="Cambria" panose="02040503050406030204" pitchFamily="18" charset="0"/>
              </a:rPr>
              <a:t> = </a:t>
            </a:r>
            <a:r>
              <a:rPr lang="ja-JP" altLang="en-US" sz="4000" dirty="0">
                <a:latin typeface="Cambria" panose="02040503050406030204" pitchFamily="18" charset="0"/>
                <a:ea typeface="Cambria" panose="02040503050406030204" pitchFamily="18" charset="0"/>
              </a:rPr>
              <a:t>養父</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yōfu</a:t>
            </a:r>
            <a:r>
              <a:rPr lang="en-US" altLang="ja-JP" sz="4000" dirty="0">
                <a:latin typeface="Cambria" panose="02040503050406030204" pitchFamily="18" charset="0"/>
                <a:ea typeface="Cambria" panose="02040503050406030204" pitchFamily="18" charset="0"/>
              </a:rPr>
              <a:t>) adoptive father</a:t>
            </a:r>
          </a:p>
          <a:p>
            <a:r>
              <a:rPr lang="ja-JP" altLang="en-US" sz="4000" dirty="0">
                <a:latin typeface="Cambria" panose="02040503050406030204" pitchFamily="18" charset="0"/>
                <a:ea typeface="Cambria" panose="02040503050406030204" pitchFamily="18" charset="0"/>
              </a:rPr>
              <a:t>養 </a:t>
            </a:r>
            <a:r>
              <a:rPr lang="en-US" altLang="ja-JP" sz="4000" dirty="0">
                <a:latin typeface="Cambria" panose="02040503050406030204" pitchFamily="18" charset="0"/>
                <a:ea typeface="Cambria" panose="02040503050406030204" pitchFamily="18" charset="0"/>
              </a:rPr>
              <a:t>+ </a:t>
            </a:r>
            <a:r>
              <a:rPr lang="ja-JP" altLang="en-US" sz="4000" dirty="0">
                <a:latin typeface="Cambria" panose="02040503050406030204" pitchFamily="18" charset="0"/>
                <a:ea typeface="Cambria" panose="02040503050406030204" pitchFamily="18" charset="0"/>
              </a:rPr>
              <a:t>母</a:t>
            </a:r>
            <a:r>
              <a:rPr lang="en-US" altLang="ja-JP" sz="4000" dirty="0">
                <a:latin typeface="Cambria" panose="02040503050406030204" pitchFamily="18" charset="0"/>
                <a:ea typeface="Cambria" panose="02040503050406030204" pitchFamily="18" charset="0"/>
              </a:rPr>
              <a:t> = </a:t>
            </a:r>
            <a:r>
              <a:rPr lang="ja-JP" altLang="en-US" sz="4000" dirty="0">
                <a:latin typeface="Cambria" panose="02040503050406030204" pitchFamily="18" charset="0"/>
                <a:ea typeface="Cambria" panose="02040503050406030204" pitchFamily="18" charset="0"/>
              </a:rPr>
              <a:t>養母 </a:t>
            </a:r>
            <a:r>
              <a:rPr lang="en-US" altLang="ja-JP" sz="4000" dirty="0">
                <a:latin typeface="Cambria" panose="02040503050406030204" pitchFamily="18" charset="0"/>
                <a:ea typeface="Cambria" panose="02040503050406030204" pitchFamily="18" charset="0"/>
              </a:rPr>
              <a:t>(</a:t>
            </a:r>
            <a:r>
              <a:rPr lang="en-US" altLang="ja-JP" sz="4000" dirty="0" err="1">
                <a:latin typeface="Cambria" panose="02040503050406030204" pitchFamily="18" charset="0"/>
                <a:ea typeface="Cambria" panose="02040503050406030204" pitchFamily="18" charset="0"/>
              </a:rPr>
              <a:t>yōbo</a:t>
            </a:r>
            <a:r>
              <a:rPr lang="en-US" altLang="ja-JP" sz="4000" dirty="0">
                <a:latin typeface="Cambria" panose="02040503050406030204" pitchFamily="18" charset="0"/>
                <a:ea typeface="Cambria" panose="02040503050406030204" pitchFamily="18" charset="0"/>
              </a:rPr>
              <a:t>) adoptive mother</a:t>
            </a:r>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6096000" y="1825625"/>
            <a:ext cx="5582478" cy="4351338"/>
          </a:xfrm>
        </p:spPr>
        <p:txBody>
          <a:bodyPr>
            <a:normAutofit fontScale="70000" lnSpcReduction="20000"/>
          </a:bodyPr>
          <a:lstStyle/>
          <a:p>
            <a:r>
              <a:rPr lang="en-US" altLang="ja-JP" sz="4000" dirty="0">
                <a:latin typeface="Cambria" panose="02040503050406030204" pitchFamily="18" charset="0"/>
                <a:ea typeface="Cambria" panose="02040503050406030204" pitchFamily="18" charset="0"/>
              </a:rPr>
              <a:t>The kanji </a:t>
            </a:r>
            <a:r>
              <a:rPr lang="ja-JP" altLang="en-US" sz="4000" dirty="0">
                <a:latin typeface="Cambria" panose="02040503050406030204" pitchFamily="18" charset="0"/>
                <a:ea typeface="Cambria" panose="02040503050406030204" pitchFamily="18" charset="0"/>
              </a:rPr>
              <a:t>継</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kei</a:t>
            </a:r>
            <a:r>
              <a:rPr lang="en-US" altLang="ja-JP" sz="4000" dirty="0">
                <a:latin typeface="Cambria" panose="02040503050406030204" pitchFamily="18" charset="0"/>
                <a:ea typeface="Cambria" panose="02040503050406030204" pitchFamily="18" charset="0"/>
              </a:rPr>
              <a:t>) is used to indicate a step-parent relationship.</a:t>
            </a:r>
          </a:p>
          <a:p>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継 </a:t>
            </a:r>
            <a:r>
              <a:rPr lang="en-US" altLang="ja-JP" sz="4000" dirty="0">
                <a:latin typeface="Cambria" panose="02040503050406030204" pitchFamily="18" charset="0"/>
                <a:ea typeface="Cambria" panose="02040503050406030204" pitchFamily="18" charset="0"/>
              </a:rPr>
              <a:t>+ </a:t>
            </a:r>
            <a:r>
              <a:rPr lang="ja-JP" altLang="en-US" sz="4000" dirty="0">
                <a:latin typeface="Cambria" panose="02040503050406030204" pitchFamily="18" charset="0"/>
                <a:ea typeface="Cambria" panose="02040503050406030204" pitchFamily="18" charset="0"/>
              </a:rPr>
              <a:t>父</a:t>
            </a:r>
            <a:r>
              <a:rPr lang="en-US" altLang="ja-JP" sz="4000" dirty="0">
                <a:latin typeface="Cambria" panose="02040503050406030204" pitchFamily="18" charset="0"/>
                <a:ea typeface="Cambria" panose="02040503050406030204" pitchFamily="18" charset="0"/>
              </a:rPr>
              <a:t> = </a:t>
            </a:r>
            <a:r>
              <a:rPr lang="ja-JP" altLang="en-US" sz="4000" dirty="0">
                <a:latin typeface="Cambria" panose="02040503050406030204" pitchFamily="18" charset="0"/>
                <a:ea typeface="Cambria" panose="02040503050406030204" pitchFamily="18" charset="0"/>
              </a:rPr>
              <a:t>継父</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keifu</a:t>
            </a:r>
            <a:r>
              <a:rPr lang="en-US" altLang="ja-JP" sz="4000" dirty="0">
                <a:latin typeface="Cambria" panose="02040503050406030204" pitchFamily="18" charset="0"/>
                <a:ea typeface="Cambria" panose="02040503050406030204" pitchFamily="18" charset="0"/>
              </a:rPr>
              <a:t>) stepfather</a:t>
            </a:r>
          </a:p>
          <a:p>
            <a:r>
              <a:rPr lang="ja-JP" altLang="en-US" sz="4000" dirty="0">
                <a:latin typeface="Cambria" panose="02040503050406030204" pitchFamily="18" charset="0"/>
                <a:ea typeface="Cambria" panose="02040503050406030204" pitchFamily="18" charset="0"/>
              </a:rPr>
              <a:t>継 </a:t>
            </a:r>
            <a:r>
              <a:rPr lang="en-US" altLang="ja-JP" sz="4000" dirty="0">
                <a:latin typeface="Cambria" panose="02040503050406030204" pitchFamily="18" charset="0"/>
                <a:ea typeface="Cambria" panose="02040503050406030204" pitchFamily="18" charset="0"/>
              </a:rPr>
              <a:t>+ </a:t>
            </a:r>
            <a:r>
              <a:rPr lang="ja-JP" altLang="en-US" sz="4000" dirty="0">
                <a:latin typeface="Cambria" panose="02040503050406030204" pitchFamily="18" charset="0"/>
                <a:ea typeface="Cambria" panose="02040503050406030204" pitchFamily="18" charset="0"/>
              </a:rPr>
              <a:t>母</a:t>
            </a:r>
            <a:r>
              <a:rPr lang="en-US" altLang="ja-JP" sz="4000" dirty="0">
                <a:latin typeface="Cambria" panose="02040503050406030204" pitchFamily="18" charset="0"/>
                <a:ea typeface="Cambria" panose="02040503050406030204" pitchFamily="18" charset="0"/>
              </a:rPr>
              <a:t> = </a:t>
            </a:r>
            <a:r>
              <a:rPr lang="ja-JP" altLang="en-US" sz="4000" dirty="0">
                <a:latin typeface="Cambria" panose="02040503050406030204" pitchFamily="18" charset="0"/>
                <a:ea typeface="Cambria" panose="02040503050406030204" pitchFamily="18" charset="0"/>
              </a:rPr>
              <a:t>継母 </a:t>
            </a:r>
            <a:r>
              <a:rPr lang="en-US" altLang="ja-JP" sz="4000" dirty="0">
                <a:latin typeface="Cambria" panose="02040503050406030204" pitchFamily="18" charset="0"/>
                <a:ea typeface="Cambria" panose="02040503050406030204" pitchFamily="18" charset="0"/>
              </a:rPr>
              <a:t>(</a:t>
            </a:r>
            <a:r>
              <a:rPr lang="en-US" altLang="ja-JP" sz="4000" dirty="0" err="1">
                <a:latin typeface="Cambria" panose="02040503050406030204" pitchFamily="18" charset="0"/>
                <a:ea typeface="Cambria" panose="02040503050406030204" pitchFamily="18" charset="0"/>
              </a:rPr>
              <a:t>keibo</a:t>
            </a:r>
            <a:r>
              <a:rPr lang="en-US" altLang="ja-JP" sz="4000" dirty="0">
                <a:latin typeface="Cambria" panose="02040503050406030204" pitchFamily="18" charset="0"/>
                <a:ea typeface="Cambria" panose="02040503050406030204" pitchFamily="18" charset="0"/>
              </a:rPr>
              <a:t>) stepmother</a:t>
            </a:r>
          </a:p>
          <a:p>
            <a:endParaRPr lang="en-US" altLang="ja-JP"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22975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Family – Illegitimate</a:t>
            </a:r>
          </a:p>
        </p:txBody>
      </p:sp>
      <p:sp>
        <p:nvSpPr>
          <p:cNvPr id="5" name="Content Placeholder 4"/>
          <p:cNvSpPr>
            <a:spLocks noGrp="1"/>
          </p:cNvSpPr>
          <p:nvPr>
            <p:ph sz="half" idx="1"/>
          </p:nvPr>
        </p:nvSpPr>
        <p:spPr/>
        <p:txBody>
          <a:bodyPr>
            <a:normAutofit fontScale="62500" lnSpcReduction="20000"/>
          </a:bodyPr>
          <a:lstStyle/>
          <a:p>
            <a:r>
              <a:rPr lang="en-US" altLang="ja-JP" sz="4000" dirty="0">
                <a:latin typeface="Cambria" panose="02040503050406030204" pitchFamily="18" charset="0"/>
                <a:ea typeface="Cambria" panose="02040503050406030204" pitchFamily="18" charset="0"/>
              </a:rPr>
              <a:t>A number of terms are used to indicate “illegitimate” children. The stigma of illegitimacy does not appear to have been as severe as in the West, but it is indicated on the koseki documents.</a:t>
            </a:r>
          </a:p>
          <a:p>
            <a:endParaRPr lang="en-US" altLang="ja-JP" sz="4000" dirty="0">
              <a:latin typeface="Cambria" panose="02040503050406030204" pitchFamily="18" charset="0"/>
              <a:ea typeface="Cambria" panose="02040503050406030204" pitchFamily="18" charset="0"/>
            </a:endParaRPr>
          </a:p>
          <a:p>
            <a:r>
              <a:rPr lang="ja-JP" altLang="en-US" sz="4000" dirty="0">
                <a:latin typeface="Cambria" panose="02040503050406030204" pitchFamily="18" charset="0"/>
                <a:ea typeface="Cambria" panose="02040503050406030204" pitchFamily="18" charset="0"/>
              </a:rPr>
              <a:t>私生児</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shiseiji</a:t>
            </a:r>
            <a:r>
              <a:rPr lang="en-US" altLang="ja-JP" sz="4000" dirty="0">
                <a:latin typeface="Cambria" panose="02040503050406030204" pitchFamily="18" charset="0"/>
                <a:ea typeface="Cambria" panose="02040503050406030204" pitchFamily="18" charset="0"/>
              </a:rPr>
              <a:t>) illegitimate child – usually on father’s koseki</a:t>
            </a:r>
          </a:p>
          <a:p>
            <a:r>
              <a:rPr lang="ja-JP" altLang="en-US" sz="4000" dirty="0">
                <a:latin typeface="Cambria" panose="02040503050406030204" pitchFamily="18" charset="0"/>
                <a:ea typeface="Cambria" panose="02040503050406030204" pitchFamily="18" charset="0"/>
              </a:rPr>
              <a:t>庶子</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shoshi</a:t>
            </a:r>
            <a:r>
              <a:rPr lang="en-US" altLang="ja-JP" sz="4000" dirty="0">
                <a:latin typeface="Cambria" panose="02040503050406030204" pitchFamily="18" charset="0"/>
                <a:ea typeface="Cambria" panose="02040503050406030204" pitchFamily="18" charset="0"/>
              </a:rPr>
              <a:t>) illegitimate child – usually on father’s koseki</a:t>
            </a:r>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6096000" y="1825625"/>
            <a:ext cx="5582478" cy="4351338"/>
          </a:xfrm>
        </p:spPr>
        <p:txBody>
          <a:bodyPr>
            <a:normAutofit fontScale="62500" lnSpcReduction="20000"/>
          </a:bodyPr>
          <a:lstStyle/>
          <a:p>
            <a:r>
              <a:rPr lang="en-US" altLang="ja-JP" sz="4000" dirty="0">
                <a:latin typeface="Cambria" panose="02040503050406030204" pitchFamily="18" charset="0"/>
                <a:ea typeface="Cambria" panose="02040503050406030204" pitchFamily="18" charset="0"/>
              </a:rPr>
              <a:t>X</a:t>
            </a:r>
            <a:r>
              <a:rPr lang="ja-JP" altLang="en-US" sz="4000" dirty="0">
                <a:latin typeface="Cambria" panose="02040503050406030204" pitchFamily="18" charset="0"/>
                <a:ea typeface="Cambria" panose="02040503050406030204" pitchFamily="18" charset="0"/>
              </a:rPr>
              <a:t>の子</a:t>
            </a:r>
            <a:r>
              <a:rPr lang="en-US" altLang="ja-JP" sz="4000" dirty="0">
                <a:latin typeface="Cambria" panose="02040503050406030204" pitchFamily="18" charset="0"/>
                <a:ea typeface="Cambria" panose="02040503050406030204" pitchFamily="18" charset="0"/>
              </a:rPr>
              <a:t> or X</a:t>
            </a:r>
            <a:r>
              <a:rPr lang="ja-JP" altLang="en-US" sz="4000" dirty="0">
                <a:latin typeface="Cambria" panose="02040503050406030204" pitchFamily="18" charset="0"/>
                <a:ea typeface="Cambria" panose="02040503050406030204" pitchFamily="18" charset="0"/>
              </a:rPr>
              <a:t>ノ子</a:t>
            </a:r>
            <a:r>
              <a:rPr lang="en-US" altLang="ja-JP" sz="4000" dirty="0">
                <a:latin typeface="Cambria" panose="02040503050406030204" pitchFamily="18" charset="0"/>
                <a:ea typeface="Cambria" panose="02040503050406030204" pitchFamily="18" charset="0"/>
              </a:rPr>
              <a:t> (X no ko)</a:t>
            </a:r>
          </a:p>
          <a:p>
            <a:pPr lvl="1"/>
            <a:r>
              <a:rPr lang="en-US" altLang="ja-JP" sz="3600" dirty="0">
                <a:latin typeface="Cambria" panose="02040503050406030204" pitchFamily="18" charset="0"/>
                <a:ea typeface="Cambria" panose="02040503050406030204" pitchFamily="18" charset="0"/>
              </a:rPr>
              <a:t>illegitimate child or child born to unmarried mother. Usually on koseki where mother is. Upon mother’s marriage, usually moved to new koseki. Sometimes acknowledged as child by stepfather.</a:t>
            </a:r>
          </a:p>
          <a:p>
            <a:r>
              <a:rPr lang="en-US" altLang="ja-JP" sz="4000" dirty="0">
                <a:latin typeface="Cambria" panose="02040503050406030204" pitchFamily="18" charset="0"/>
                <a:ea typeface="Cambria" panose="02040503050406030204" pitchFamily="18" charset="0"/>
              </a:rPr>
              <a:t>Occasionally, child of unknown/ unconnected origin will show up on koseki.</a:t>
            </a:r>
          </a:p>
          <a:p>
            <a:endParaRPr lang="en-US" altLang="ja-JP"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8117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Family Relationship – Example</a:t>
            </a:r>
          </a:p>
        </p:txBody>
      </p:sp>
      <p:sp>
        <p:nvSpPr>
          <p:cNvPr id="5" name="Content Placeholder 4"/>
          <p:cNvSpPr>
            <a:spLocks noGrp="1"/>
          </p:cNvSpPr>
          <p:nvPr>
            <p:ph sz="half" idx="1"/>
          </p:nvPr>
        </p:nvSpPr>
        <p:spPr/>
        <p:txBody>
          <a:bodyPr>
            <a:normAutofit fontScale="92500" lnSpcReduction="10000"/>
          </a:bodyPr>
          <a:lstStyle/>
          <a:p>
            <a:endParaRPr lang="en-US" dirty="0">
              <a:latin typeface="Cambria" panose="02040503050406030204" pitchFamily="18" charset="0"/>
              <a:ea typeface="Cambria" panose="02040503050406030204" pitchFamily="18" charset="0"/>
            </a:endParaRPr>
          </a:p>
          <a:p>
            <a:endParaRPr lang="en-US" dirty="0"/>
          </a:p>
          <a:p>
            <a:pPr marL="0" indent="0">
              <a:buNone/>
            </a:pPr>
            <a:endParaRPr lang="en-US" dirty="0"/>
          </a:p>
          <a:p>
            <a:endParaRPr lang="en-US" dirty="0"/>
          </a:p>
          <a:p>
            <a:endParaRPr lang="en-US" dirty="0"/>
          </a:p>
          <a:p>
            <a:pPr marL="0" indent="0">
              <a:buNone/>
            </a:pPr>
            <a:endParaRPr lang="en-US" dirty="0"/>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3429000" y="1825625"/>
            <a:ext cx="6122504" cy="4351338"/>
          </a:xfrm>
        </p:spPr>
        <p:txBody>
          <a:bodyPr>
            <a:normAutofit fontScale="92500" lnSpcReduction="10000"/>
          </a:bodyPr>
          <a:lstStyle/>
          <a:p>
            <a:r>
              <a:rPr lang="ja-JP" altLang="en-US" sz="4000" dirty="0">
                <a:solidFill>
                  <a:schemeClr val="bg1"/>
                </a:solidFill>
                <a:latin typeface="Cambria" panose="02040503050406030204" pitchFamily="18" charset="0"/>
                <a:ea typeface="Cambria" panose="02040503050406030204" pitchFamily="18" charset="0"/>
              </a:rPr>
              <a:t>明治参拾四年壱月拾九日生</a:t>
            </a:r>
            <a:endParaRPr lang="en-US" altLang="ja-JP" sz="4000" dirty="0">
              <a:solidFill>
                <a:schemeClr val="bg1"/>
              </a:solidFill>
              <a:latin typeface="Cambria" panose="02040503050406030204" pitchFamily="18" charset="0"/>
              <a:ea typeface="Cambria" panose="02040503050406030204" pitchFamily="18" charset="0"/>
            </a:endParaRPr>
          </a:p>
          <a:p>
            <a:r>
              <a:rPr lang="ja-JP" altLang="en-US" sz="4000" dirty="0">
                <a:solidFill>
                  <a:schemeClr val="bg1"/>
                </a:solidFill>
                <a:latin typeface="Cambria" panose="02040503050406030204" pitchFamily="18" charset="0"/>
                <a:ea typeface="Cambria" panose="02040503050406030204" pitchFamily="18" charset="0"/>
              </a:rPr>
              <a:t>明治 </a:t>
            </a:r>
            <a:r>
              <a:rPr lang="en-US" altLang="ja-JP" sz="4000" dirty="0">
                <a:solidFill>
                  <a:schemeClr val="bg1"/>
                </a:solidFill>
                <a:latin typeface="Cambria" panose="02040503050406030204" pitchFamily="18" charset="0"/>
                <a:ea typeface="Cambria" panose="02040503050406030204" pitchFamily="18" charset="0"/>
              </a:rPr>
              <a:t>– Meiji Era</a:t>
            </a:r>
          </a:p>
          <a:p>
            <a:r>
              <a:rPr lang="ja-JP" altLang="en-US" sz="4000" dirty="0">
                <a:solidFill>
                  <a:schemeClr val="bg1"/>
                </a:solidFill>
                <a:latin typeface="Cambria" panose="02040503050406030204" pitchFamily="18" charset="0"/>
                <a:ea typeface="Cambria" panose="02040503050406030204" pitchFamily="18" charset="0"/>
              </a:rPr>
              <a:t>参拾四年 </a:t>
            </a:r>
            <a:r>
              <a:rPr lang="en-US" altLang="ja-JP" sz="4000" dirty="0">
                <a:solidFill>
                  <a:schemeClr val="bg1"/>
                </a:solidFill>
                <a:latin typeface="Cambria" panose="02040503050406030204" pitchFamily="18" charset="0"/>
                <a:ea typeface="Cambria" panose="02040503050406030204" pitchFamily="18" charset="0"/>
              </a:rPr>
              <a:t>– 34</a:t>
            </a:r>
            <a:r>
              <a:rPr lang="en-US" altLang="ja-JP" sz="4000" baseline="30000" dirty="0">
                <a:solidFill>
                  <a:schemeClr val="bg1"/>
                </a:solidFill>
                <a:latin typeface="Cambria" panose="02040503050406030204" pitchFamily="18" charset="0"/>
                <a:ea typeface="Cambria" panose="02040503050406030204" pitchFamily="18" charset="0"/>
              </a:rPr>
              <a:t>th</a:t>
            </a:r>
            <a:r>
              <a:rPr lang="en-US" altLang="ja-JP" sz="4000" dirty="0">
                <a:solidFill>
                  <a:schemeClr val="bg1"/>
                </a:solidFill>
                <a:latin typeface="Cambria" panose="02040503050406030204" pitchFamily="18" charset="0"/>
                <a:ea typeface="Cambria" panose="02040503050406030204" pitchFamily="18" charset="0"/>
              </a:rPr>
              <a:t> year</a:t>
            </a:r>
          </a:p>
          <a:p>
            <a:r>
              <a:rPr lang="ja-JP" altLang="en-US" sz="4000" dirty="0">
                <a:solidFill>
                  <a:schemeClr val="bg1"/>
                </a:solidFill>
                <a:latin typeface="Cambria" panose="02040503050406030204" pitchFamily="18" charset="0"/>
                <a:ea typeface="Cambria" panose="02040503050406030204" pitchFamily="18" charset="0"/>
              </a:rPr>
              <a:t>壱月 </a:t>
            </a:r>
            <a:r>
              <a:rPr lang="en-US" altLang="ja-JP" sz="4000" dirty="0">
                <a:solidFill>
                  <a:schemeClr val="bg1"/>
                </a:solidFill>
                <a:latin typeface="Cambria" panose="02040503050406030204" pitchFamily="18" charset="0"/>
                <a:ea typeface="Cambria" panose="02040503050406030204" pitchFamily="18" charset="0"/>
              </a:rPr>
              <a:t>– 1</a:t>
            </a:r>
            <a:r>
              <a:rPr lang="en-US" altLang="ja-JP" sz="4000" baseline="30000" dirty="0">
                <a:solidFill>
                  <a:schemeClr val="bg1"/>
                </a:solidFill>
                <a:latin typeface="Cambria" panose="02040503050406030204" pitchFamily="18" charset="0"/>
                <a:ea typeface="Cambria" panose="02040503050406030204" pitchFamily="18" charset="0"/>
              </a:rPr>
              <a:t>st</a:t>
            </a:r>
            <a:r>
              <a:rPr lang="en-US" altLang="ja-JP" sz="4000" dirty="0">
                <a:solidFill>
                  <a:schemeClr val="bg1"/>
                </a:solidFill>
                <a:latin typeface="Cambria" panose="02040503050406030204" pitchFamily="18" charset="0"/>
                <a:ea typeface="Cambria" panose="02040503050406030204" pitchFamily="18" charset="0"/>
              </a:rPr>
              <a:t> month</a:t>
            </a:r>
          </a:p>
          <a:p>
            <a:r>
              <a:rPr lang="ja-JP" altLang="en-US" sz="4000" dirty="0">
                <a:solidFill>
                  <a:schemeClr val="bg1"/>
                </a:solidFill>
                <a:latin typeface="Cambria" panose="02040503050406030204" pitchFamily="18" charset="0"/>
                <a:ea typeface="Cambria" panose="02040503050406030204" pitchFamily="18" charset="0"/>
              </a:rPr>
              <a:t>拾九日 </a:t>
            </a:r>
            <a:r>
              <a:rPr lang="en-US" altLang="ja-JP" sz="4000" dirty="0">
                <a:solidFill>
                  <a:schemeClr val="bg1"/>
                </a:solidFill>
                <a:latin typeface="Cambria" panose="02040503050406030204" pitchFamily="18" charset="0"/>
                <a:ea typeface="Cambria" panose="02040503050406030204" pitchFamily="18" charset="0"/>
              </a:rPr>
              <a:t>– 19</a:t>
            </a:r>
            <a:r>
              <a:rPr lang="en-US" altLang="ja-JP" sz="4000" baseline="30000" dirty="0">
                <a:solidFill>
                  <a:schemeClr val="bg1"/>
                </a:solidFill>
                <a:latin typeface="Cambria" panose="02040503050406030204" pitchFamily="18" charset="0"/>
                <a:ea typeface="Cambria" panose="02040503050406030204" pitchFamily="18" charset="0"/>
              </a:rPr>
              <a:t>th</a:t>
            </a:r>
            <a:r>
              <a:rPr lang="en-US" altLang="ja-JP" sz="4000" dirty="0">
                <a:solidFill>
                  <a:schemeClr val="bg1"/>
                </a:solidFill>
                <a:latin typeface="Cambria" panose="02040503050406030204" pitchFamily="18" charset="0"/>
                <a:ea typeface="Cambria" panose="02040503050406030204" pitchFamily="18" charset="0"/>
              </a:rPr>
              <a:t> day</a:t>
            </a:r>
          </a:p>
          <a:p>
            <a:r>
              <a:rPr lang="ja-JP" altLang="en-US" sz="4000" dirty="0">
                <a:solidFill>
                  <a:schemeClr val="bg1"/>
                </a:solidFill>
                <a:latin typeface="Cambria" panose="02040503050406030204" pitchFamily="18" charset="0"/>
                <a:ea typeface="Cambria" panose="02040503050406030204" pitchFamily="18" charset="0"/>
              </a:rPr>
              <a:t>生 </a:t>
            </a:r>
            <a:r>
              <a:rPr lang="en-US" altLang="ja-JP" sz="4000" dirty="0">
                <a:solidFill>
                  <a:schemeClr val="bg1"/>
                </a:solidFill>
                <a:latin typeface="Cambria" panose="02040503050406030204" pitchFamily="18" charset="0"/>
                <a:ea typeface="Cambria" panose="02040503050406030204" pitchFamily="18" charset="0"/>
              </a:rPr>
              <a:t>– birth</a:t>
            </a:r>
          </a:p>
          <a:p>
            <a:r>
              <a:rPr lang="en-US" altLang="ja-JP" sz="4000" b="1" dirty="0">
                <a:solidFill>
                  <a:schemeClr val="bg1"/>
                </a:solidFill>
                <a:latin typeface="Cambria" panose="02040503050406030204" pitchFamily="18" charset="0"/>
                <a:ea typeface="Cambria" panose="02040503050406030204" pitchFamily="18" charset="0"/>
              </a:rPr>
              <a:t>Born on January 19, 1901</a:t>
            </a:r>
            <a:endParaRPr lang="en-US" sz="4000" b="1" dirty="0">
              <a:solidFill>
                <a:schemeClr val="bg1"/>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3191633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4" name="Picture 3">
            <a:extLst>
              <a:ext uri="{FF2B5EF4-FFF2-40B4-BE49-F238E27FC236}">
                <a16:creationId xmlns:a16="http://schemas.microsoft.com/office/drawing/2014/main" id="{6CF7BFDC-8B0B-4860-92A7-9682E38F2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05013"/>
            <a:ext cx="6857999" cy="9668026"/>
          </a:xfrm>
          <a:prstGeom prst="rect">
            <a:avLst/>
          </a:prstGeom>
        </p:spPr>
      </p:pic>
      <p:sp>
        <p:nvSpPr>
          <p:cNvPr id="2" name="TextBox 1">
            <a:extLst>
              <a:ext uri="{FF2B5EF4-FFF2-40B4-BE49-F238E27FC236}">
                <a16:creationId xmlns:a16="http://schemas.microsoft.com/office/drawing/2014/main" id="{75090367-50E0-4E58-9475-2762578C5DC1}"/>
              </a:ext>
            </a:extLst>
          </p:cNvPr>
          <p:cNvSpPr txBox="1"/>
          <p:nvPr/>
        </p:nvSpPr>
        <p:spPr>
          <a:xfrm>
            <a:off x="7761146" y="3429000"/>
            <a:ext cx="1251751" cy="646331"/>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Grand-mother</a:t>
            </a:r>
          </a:p>
        </p:txBody>
      </p:sp>
      <p:sp>
        <p:nvSpPr>
          <p:cNvPr id="6" name="TextBox 5">
            <a:extLst>
              <a:ext uri="{FF2B5EF4-FFF2-40B4-BE49-F238E27FC236}">
                <a16:creationId xmlns:a16="http://schemas.microsoft.com/office/drawing/2014/main" id="{7FEB3B29-32EE-42CF-8804-2D6B47598D47}"/>
              </a:ext>
            </a:extLst>
          </p:cNvPr>
          <p:cNvSpPr txBox="1"/>
          <p:nvPr/>
        </p:nvSpPr>
        <p:spPr>
          <a:xfrm>
            <a:off x="7096694" y="3701118"/>
            <a:ext cx="1251751"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Father</a:t>
            </a:r>
          </a:p>
        </p:txBody>
      </p:sp>
      <p:sp>
        <p:nvSpPr>
          <p:cNvPr id="8" name="TextBox 7">
            <a:extLst>
              <a:ext uri="{FF2B5EF4-FFF2-40B4-BE49-F238E27FC236}">
                <a16:creationId xmlns:a16="http://schemas.microsoft.com/office/drawing/2014/main" id="{E2E1E96B-D670-4228-A38C-3CEC0714C064}"/>
              </a:ext>
            </a:extLst>
          </p:cNvPr>
          <p:cNvSpPr txBox="1"/>
          <p:nvPr/>
        </p:nvSpPr>
        <p:spPr>
          <a:xfrm>
            <a:off x="6314858" y="3701118"/>
            <a:ext cx="1251751"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Mother</a:t>
            </a:r>
          </a:p>
        </p:txBody>
      </p:sp>
      <p:sp>
        <p:nvSpPr>
          <p:cNvPr id="10" name="TextBox 9">
            <a:extLst>
              <a:ext uri="{FF2B5EF4-FFF2-40B4-BE49-F238E27FC236}">
                <a16:creationId xmlns:a16="http://schemas.microsoft.com/office/drawing/2014/main" id="{32ADCCCC-29FD-4DF6-9D11-388DDF4F60B0}"/>
              </a:ext>
            </a:extLst>
          </p:cNvPr>
          <p:cNvSpPr txBox="1"/>
          <p:nvPr/>
        </p:nvSpPr>
        <p:spPr>
          <a:xfrm>
            <a:off x="3920907" y="3349516"/>
            <a:ext cx="1025373" cy="646331"/>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Younger Sister</a:t>
            </a:r>
          </a:p>
        </p:txBody>
      </p:sp>
      <p:sp>
        <p:nvSpPr>
          <p:cNvPr id="12" name="TextBox 11">
            <a:extLst>
              <a:ext uri="{FF2B5EF4-FFF2-40B4-BE49-F238E27FC236}">
                <a16:creationId xmlns:a16="http://schemas.microsoft.com/office/drawing/2014/main" id="{B13219B2-7FE1-4E5E-A702-7A2DE47761EC}"/>
              </a:ext>
            </a:extLst>
          </p:cNvPr>
          <p:cNvSpPr txBox="1"/>
          <p:nvPr/>
        </p:nvSpPr>
        <p:spPr>
          <a:xfrm>
            <a:off x="3287699" y="3738810"/>
            <a:ext cx="1251751"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Wife</a:t>
            </a:r>
          </a:p>
        </p:txBody>
      </p:sp>
      <p:sp>
        <p:nvSpPr>
          <p:cNvPr id="13" name="TextBox 12">
            <a:extLst>
              <a:ext uri="{FF2B5EF4-FFF2-40B4-BE49-F238E27FC236}">
                <a16:creationId xmlns:a16="http://schemas.microsoft.com/office/drawing/2014/main" id="{8D54A841-042C-420F-919B-CBAAC29C6CE7}"/>
              </a:ext>
            </a:extLst>
          </p:cNvPr>
          <p:cNvSpPr txBox="1"/>
          <p:nvPr/>
        </p:nvSpPr>
        <p:spPr>
          <a:xfrm>
            <a:off x="2120326" y="3671811"/>
            <a:ext cx="1458899"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Daughter 1</a:t>
            </a:r>
          </a:p>
        </p:txBody>
      </p:sp>
      <p:sp>
        <p:nvSpPr>
          <p:cNvPr id="14" name="TextBox 13">
            <a:extLst>
              <a:ext uri="{FF2B5EF4-FFF2-40B4-BE49-F238E27FC236}">
                <a16:creationId xmlns:a16="http://schemas.microsoft.com/office/drawing/2014/main" id="{4135CBE3-C750-42CA-95E7-4F6112D0C3D1}"/>
              </a:ext>
            </a:extLst>
          </p:cNvPr>
          <p:cNvSpPr txBox="1"/>
          <p:nvPr/>
        </p:nvSpPr>
        <p:spPr>
          <a:xfrm>
            <a:off x="5470123" y="3672682"/>
            <a:ext cx="1251751"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Wife</a:t>
            </a:r>
          </a:p>
        </p:txBody>
      </p:sp>
      <p:sp>
        <p:nvSpPr>
          <p:cNvPr id="15" name="TextBox 14">
            <a:extLst>
              <a:ext uri="{FF2B5EF4-FFF2-40B4-BE49-F238E27FC236}">
                <a16:creationId xmlns:a16="http://schemas.microsoft.com/office/drawing/2014/main" id="{E634D3B9-0896-43CD-8FB9-D179E7B0F5D3}"/>
              </a:ext>
            </a:extLst>
          </p:cNvPr>
          <p:cNvSpPr txBox="1"/>
          <p:nvPr/>
        </p:nvSpPr>
        <p:spPr>
          <a:xfrm>
            <a:off x="4741506" y="3377953"/>
            <a:ext cx="1025373" cy="646331"/>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Younger Sister</a:t>
            </a:r>
          </a:p>
        </p:txBody>
      </p:sp>
      <p:sp>
        <p:nvSpPr>
          <p:cNvPr id="16" name="TextBox 15">
            <a:extLst>
              <a:ext uri="{FF2B5EF4-FFF2-40B4-BE49-F238E27FC236}">
                <a16:creationId xmlns:a16="http://schemas.microsoft.com/office/drawing/2014/main" id="{A59669A8-D7E7-4EEA-BCBF-807593E77D36}"/>
              </a:ext>
            </a:extLst>
          </p:cNvPr>
          <p:cNvSpPr txBox="1"/>
          <p:nvPr/>
        </p:nvSpPr>
        <p:spPr>
          <a:xfrm>
            <a:off x="8542982" y="3469079"/>
            <a:ext cx="1251751" cy="646331"/>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Head of Household</a:t>
            </a:r>
          </a:p>
        </p:txBody>
      </p:sp>
      <p:sp>
        <p:nvSpPr>
          <p:cNvPr id="17" name="TextBox 16">
            <a:extLst>
              <a:ext uri="{FF2B5EF4-FFF2-40B4-BE49-F238E27FC236}">
                <a16:creationId xmlns:a16="http://schemas.microsoft.com/office/drawing/2014/main" id="{E654A1AD-A7BD-45EC-AF4E-D49EC8C6DBF3}"/>
              </a:ext>
            </a:extLst>
          </p:cNvPr>
          <p:cNvSpPr txBox="1"/>
          <p:nvPr/>
        </p:nvSpPr>
        <p:spPr>
          <a:xfrm>
            <a:off x="9476617" y="4155489"/>
            <a:ext cx="1251751" cy="923330"/>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Previous Head of Household</a:t>
            </a:r>
          </a:p>
        </p:txBody>
      </p:sp>
    </p:spTree>
    <p:extLst>
      <p:ext uri="{BB962C8B-B14F-4D97-AF65-F5344CB8AC3E}">
        <p14:creationId xmlns:p14="http://schemas.microsoft.com/office/powerpoint/2010/main" val="4040605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3" name="Picture 2">
            <a:extLst>
              <a:ext uri="{FF2B5EF4-FFF2-40B4-BE49-F238E27FC236}">
                <a16:creationId xmlns:a16="http://schemas.microsoft.com/office/drawing/2014/main" id="{70C6CF05-862F-49D7-A5E8-03C7C8212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24608"/>
            <a:ext cx="6857999" cy="9707216"/>
          </a:xfrm>
          <a:prstGeom prst="rect">
            <a:avLst/>
          </a:prstGeom>
        </p:spPr>
      </p:pic>
      <p:sp>
        <p:nvSpPr>
          <p:cNvPr id="4" name="TextBox 3">
            <a:extLst>
              <a:ext uri="{FF2B5EF4-FFF2-40B4-BE49-F238E27FC236}">
                <a16:creationId xmlns:a16="http://schemas.microsoft.com/office/drawing/2014/main" id="{D44B4DAB-B2CE-458F-97E7-B05CCC27C833}"/>
              </a:ext>
            </a:extLst>
          </p:cNvPr>
          <p:cNvSpPr txBox="1"/>
          <p:nvPr/>
        </p:nvSpPr>
        <p:spPr>
          <a:xfrm>
            <a:off x="8351885" y="3389215"/>
            <a:ext cx="1458899"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Daughter 3</a:t>
            </a:r>
          </a:p>
        </p:txBody>
      </p:sp>
      <p:sp>
        <p:nvSpPr>
          <p:cNvPr id="6" name="TextBox 5">
            <a:extLst>
              <a:ext uri="{FF2B5EF4-FFF2-40B4-BE49-F238E27FC236}">
                <a16:creationId xmlns:a16="http://schemas.microsoft.com/office/drawing/2014/main" id="{84FA1C97-041C-4B2F-9773-AEF689542AC4}"/>
              </a:ext>
            </a:extLst>
          </p:cNvPr>
          <p:cNvSpPr txBox="1"/>
          <p:nvPr/>
        </p:nvSpPr>
        <p:spPr>
          <a:xfrm>
            <a:off x="7634839" y="3735458"/>
            <a:ext cx="1458899"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Daughter 4</a:t>
            </a:r>
          </a:p>
        </p:txBody>
      </p:sp>
      <p:sp>
        <p:nvSpPr>
          <p:cNvPr id="7" name="TextBox 6">
            <a:extLst>
              <a:ext uri="{FF2B5EF4-FFF2-40B4-BE49-F238E27FC236}">
                <a16:creationId xmlns:a16="http://schemas.microsoft.com/office/drawing/2014/main" id="{073F3A87-40DF-4EFF-9206-AB31D2921923}"/>
              </a:ext>
            </a:extLst>
          </p:cNvPr>
          <p:cNvSpPr txBox="1"/>
          <p:nvPr/>
        </p:nvSpPr>
        <p:spPr>
          <a:xfrm>
            <a:off x="6694501" y="3335925"/>
            <a:ext cx="1458899"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Daughter 5</a:t>
            </a:r>
          </a:p>
        </p:txBody>
      </p:sp>
      <p:sp>
        <p:nvSpPr>
          <p:cNvPr id="8" name="TextBox 7">
            <a:extLst>
              <a:ext uri="{FF2B5EF4-FFF2-40B4-BE49-F238E27FC236}">
                <a16:creationId xmlns:a16="http://schemas.microsoft.com/office/drawing/2014/main" id="{C23961E9-E384-473D-94DC-6688B0AD0542}"/>
              </a:ext>
            </a:extLst>
          </p:cNvPr>
          <p:cNvSpPr txBox="1"/>
          <p:nvPr/>
        </p:nvSpPr>
        <p:spPr>
          <a:xfrm>
            <a:off x="9189824" y="3671811"/>
            <a:ext cx="1458899"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Daughter 2</a:t>
            </a:r>
          </a:p>
        </p:txBody>
      </p:sp>
    </p:spTree>
    <p:extLst>
      <p:ext uri="{BB962C8B-B14F-4D97-AF65-F5344CB8AC3E}">
        <p14:creationId xmlns:p14="http://schemas.microsoft.com/office/powerpoint/2010/main" val="74184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ja-JP" altLang="en-US" b="1" dirty="0">
                <a:latin typeface="MS Mincho" panose="02020609040205080304" pitchFamily="49" charset="-128"/>
                <a:ea typeface="MS Mincho" panose="02020609040205080304" pitchFamily="49" charset="-128"/>
              </a:rPr>
              <a:t>日本の家族歴史</a:t>
            </a:r>
            <a:r>
              <a:rPr lang="en-US" dirty="0"/>
              <a:t> </a:t>
            </a:r>
            <a:r>
              <a:rPr lang="en-US" dirty="0">
                <a:latin typeface="Cambria" panose="02040503050406030204" pitchFamily="18" charset="0"/>
                <a:ea typeface="Cambria" panose="02040503050406030204" pitchFamily="18" charset="0"/>
              </a:rPr>
              <a:t>(Japanese Family History)</a:t>
            </a:r>
            <a:br>
              <a:rPr lang="en-US" dirty="0"/>
            </a:br>
            <a:r>
              <a:rPr lang="en-US" altLang="ja-JP" sz="4000" dirty="0">
                <a:latin typeface="Cambria" panose="02040503050406030204" pitchFamily="18" charset="0"/>
                <a:ea typeface="Cambria" panose="02040503050406030204" pitchFamily="18" charset="0"/>
              </a:rPr>
              <a:t>Introduction to Koseki Reading and Interpretation</a:t>
            </a:r>
            <a:br>
              <a:rPr lang="en-US" altLang="ja-JP" sz="4000" dirty="0">
                <a:latin typeface="Cambria" panose="02040503050406030204" pitchFamily="18" charset="0"/>
                <a:ea typeface="Cambria" panose="02040503050406030204" pitchFamily="18" charset="0"/>
              </a:rPr>
            </a:br>
            <a:r>
              <a:rPr lang="en-US" altLang="ja-JP" sz="4000" dirty="0">
                <a:latin typeface="Cambria" panose="02040503050406030204" pitchFamily="18" charset="0"/>
                <a:ea typeface="Cambria" panose="02040503050406030204" pitchFamily="18" charset="0"/>
              </a:rPr>
              <a:t>Part 2</a:t>
            </a:r>
            <a:endParaRPr lang="en-US" sz="4000" dirty="0">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5722AA72-0007-4F4F-B4BA-A369E30A0979}"/>
              </a:ext>
            </a:extLst>
          </p:cNvPr>
          <p:cNvSpPr>
            <a:spLocks noGrp="1"/>
          </p:cNvSpPr>
          <p:nvPr>
            <p:ph sz="half" idx="1"/>
          </p:nvPr>
        </p:nvSpPr>
        <p:spPr/>
        <p:txBody>
          <a:bodyPr/>
          <a:lstStyle/>
          <a:p>
            <a:endParaRPr lang="en-US" dirty="0"/>
          </a:p>
        </p:txBody>
      </p:sp>
      <p:sp>
        <p:nvSpPr>
          <p:cNvPr id="10" name="Content Placeholder 9">
            <a:extLst>
              <a:ext uri="{FF2B5EF4-FFF2-40B4-BE49-F238E27FC236}">
                <a16:creationId xmlns:a16="http://schemas.microsoft.com/office/drawing/2014/main" id="{59B65DAB-1512-427D-A694-4CC072AAC6FD}"/>
              </a:ext>
            </a:extLst>
          </p:cNvPr>
          <p:cNvSpPr>
            <a:spLocks noGrp="1"/>
          </p:cNvSpPr>
          <p:nvPr>
            <p:ph sz="half" idx="2"/>
          </p:nvPr>
        </p:nvSpPr>
        <p:spPr/>
        <p:txBody>
          <a:bodyPr/>
          <a:lstStyle/>
          <a:p>
            <a:endParaRPr lang="en-US" dirty="0"/>
          </a:p>
        </p:txBody>
      </p:sp>
      <p:sp>
        <p:nvSpPr>
          <p:cNvPr id="5" name="Footer Placeholder 4">
            <a:extLst>
              <a:ext uri="{FF2B5EF4-FFF2-40B4-BE49-F238E27FC236}">
                <a16:creationId xmlns:a16="http://schemas.microsoft.com/office/drawing/2014/main" id="{9EBD5DF9-AACD-4445-AA97-F9F7C8516FB7}"/>
              </a:ext>
            </a:extLst>
          </p:cNvPr>
          <p:cNvSpPr>
            <a:spLocks noGrp="1"/>
          </p:cNvSpPr>
          <p:nvPr>
            <p:ph type="ftr" sz="quarter" idx="11"/>
          </p:nvPr>
        </p:nvSpPr>
        <p:spPr>
          <a:xfrm>
            <a:off x="4038600" y="6492875"/>
            <a:ext cx="4114800" cy="228600"/>
          </a:xfrm>
        </p:spPr>
        <p:txBody>
          <a:bodyPr/>
          <a:lstStyle/>
          <a:p>
            <a:r>
              <a:rPr lang="en-US"/>
              <a:t>© 2021-2022 Martinus Wolf</a:t>
            </a:r>
            <a:endParaRPr lang="en-US" dirty="0"/>
          </a:p>
        </p:txBody>
      </p:sp>
      <p:pic>
        <p:nvPicPr>
          <p:cNvPr id="9" name="Picture 8" descr="A close up of text on a white background&#10;&#10;Description automatically generated">
            <a:extLst>
              <a:ext uri="{FF2B5EF4-FFF2-40B4-BE49-F238E27FC236}">
                <a16:creationId xmlns:a16="http://schemas.microsoft.com/office/drawing/2014/main" id="{4DA960F9-ABAB-4C2C-BCE7-965588FC5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242" y="1857464"/>
            <a:ext cx="7634796" cy="4635411"/>
          </a:xfrm>
          <a:prstGeom prst="rect">
            <a:avLst/>
          </a:prstGeom>
        </p:spPr>
      </p:pic>
    </p:spTree>
    <p:extLst>
      <p:ext uri="{BB962C8B-B14F-4D97-AF65-F5344CB8AC3E}">
        <p14:creationId xmlns:p14="http://schemas.microsoft.com/office/powerpoint/2010/main" val="2687598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Cambria" panose="02040503050406030204" pitchFamily="18" charset="0"/>
                <a:ea typeface="Cambria" panose="02040503050406030204" pitchFamily="18" charset="0"/>
              </a:rPr>
              <a:t>Contacts</a:t>
            </a:r>
          </a:p>
        </p:txBody>
      </p:sp>
      <p:sp>
        <p:nvSpPr>
          <p:cNvPr id="5" name="Content Placeholder 4"/>
          <p:cNvSpPr>
            <a:spLocks noGrp="1"/>
          </p:cNvSpPr>
          <p:nvPr>
            <p:ph sz="half" idx="1"/>
          </p:nvPr>
        </p:nvSpPr>
        <p:spPr>
          <a:xfrm>
            <a:off x="838198" y="1825625"/>
            <a:ext cx="10515599" cy="4351338"/>
          </a:xfrm>
        </p:spPr>
        <p:txBody>
          <a:bodyPr>
            <a:normAutofit/>
          </a:bodyPr>
          <a:lstStyle/>
          <a:p>
            <a:r>
              <a:rPr lang="en-US" sz="4000" dirty="0">
                <a:latin typeface="Cambria" panose="02040503050406030204" pitchFamily="18" charset="0"/>
                <a:ea typeface="Cambria" panose="02040503050406030204" pitchFamily="18" charset="0"/>
              </a:rPr>
              <a:t>Marty Wolf (狼)</a:t>
            </a:r>
          </a:p>
          <a:p>
            <a:pPr lvl="1"/>
            <a:r>
              <a:rPr lang="en-US" sz="4000" dirty="0">
                <a:latin typeface="Cambria" panose="02040503050406030204" pitchFamily="18" charset="0"/>
                <a:ea typeface="Cambria" panose="02040503050406030204" pitchFamily="18" charset="0"/>
              </a:rPr>
              <a:t>916-540-9236 (text only please)</a:t>
            </a:r>
          </a:p>
          <a:p>
            <a:pPr lvl="1"/>
            <a:r>
              <a:rPr lang="en-US" sz="4000" dirty="0">
                <a:latin typeface="Cambria" panose="02040503050406030204" pitchFamily="18" charset="0"/>
                <a:ea typeface="Cambria" panose="02040503050406030204" pitchFamily="18" charset="0"/>
              </a:rPr>
              <a:t>marty_wolf@stanfordalumni.org</a:t>
            </a:r>
          </a:p>
          <a:p>
            <a:pPr lvl="1"/>
            <a:r>
              <a:rPr lang="en-US" sz="4000" dirty="0">
                <a:latin typeface="Cambria" panose="02040503050406030204" pitchFamily="18" charset="0"/>
                <a:ea typeface="Cambria" panose="02040503050406030204" pitchFamily="18" charset="0"/>
              </a:rPr>
              <a:t>Facebook (</a:t>
            </a:r>
            <a:r>
              <a:rPr lang="en-US" sz="4000" dirty="0" err="1">
                <a:latin typeface="Cambria" panose="02040503050406030204" pitchFamily="18" charset="0"/>
                <a:ea typeface="Cambria" panose="02040503050406030204" pitchFamily="18" charset="0"/>
              </a:rPr>
              <a:t>Martinus</a:t>
            </a:r>
            <a:r>
              <a:rPr lang="en-US" sz="4000" dirty="0">
                <a:latin typeface="Cambria" panose="02040503050406030204" pitchFamily="18" charset="0"/>
                <a:ea typeface="Cambria" panose="02040503050406030204" pitchFamily="18" charset="0"/>
              </a:rPr>
              <a:t> Wolf) (select the U.S.-based one)</a:t>
            </a:r>
          </a:p>
          <a:p>
            <a:endParaRPr lang="en-US" sz="4000" dirty="0"/>
          </a:p>
          <a:p>
            <a:pPr marL="457200" lvl="1" indent="0">
              <a:buNone/>
            </a:pPr>
            <a:endParaRPr lang="en-US" dirty="0"/>
          </a:p>
        </p:txBody>
      </p:sp>
      <p:sp>
        <p:nvSpPr>
          <p:cNvPr id="6" name="Content Placeholder 5"/>
          <p:cNvSpPr>
            <a:spLocks noGrp="1"/>
          </p:cNvSpPr>
          <p:nvPr>
            <p:ph sz="half" idx="2"/>
          </p:nvPr>
        </p:nvSpPr>
        <p:spPr>
          <a:xfrm>
            <a:off x="5380892" y="1825625"/>
            <a:ext cx="5972908" cy="4351338"/>
          </a:xfrm>
        </p:spPr>
        <p:txBody>
          <a:bodyPr>
            <a:normAutofit/>
          </a:bodyPr>
          <a:lstStyle/>
          <a:p>
            <a:endParaRPr lang="en-US" dirty="0"/>
          </a:p>
        </p:txBody>
      </p:sp>
      <p:sp>
        <p:nvSpPr>
          <p:cNvPr id="7" name="Footer Placeholder 6">
            <a:extLst>
              <a:ext uri="{FF2B5EF4-FFF2-40B4-BE49-F238E27FC236}">
                <a16:creationId xmlns:a16="http://schemas.microsoft.com/office/drawing/2014/main" id="{DBDA1E68-A3FF-48E8-BF1D-670323E20CA5}"/>
              </a:ext>
            </a:extLst>
          </p:cNvPr>
          <p:cNvSpPr>
            <a:spLocks noGrp="1"/>
          </p:cNvSpPr>
          <p:nvPr>
            <p:ph type="ftr" sz="quarter" idx="11"/>
          </p:nvPr>
        </p:nvSpPr>
        <p:spPr/>
        <p:txBody>
          <a:bodyPr/>
          <a:lstStyle/>
          <a:p>
            <a:r>
              <a:rPr lang="en-US"/>
              <a:t>© 2017-2022 Martinus Wolf</a:t>
            </a:r>
          </a:p>
        </p:txBody>
      </p:sp>
    </p:spTree>
    <p:extLst>
      <p:ext uri="{BB962C8B-B14F-4D97-AF65-F5344CB8AC3E}">
        <p14:creationId xmlns:p14="http://schemas.microsoft.com/office/powerpoint/2010/main" val="342290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8BB97E-2577-B646-A8D9-A18E0B0596E7}"/>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2FF6869-93B5-3A48-8C5F-B4F674F4DFC4}"/>
              </a:ext>
            </a:extLst>
          </p:cNvPr>
          <p:cNvPicPr>
            <a:picLocks noChangeAspect="1"/>
          </p:cNvPicPr>
          <p:nvPr/>
        </p:nvPicPr>
        <p:blipFill>
          <a:blip r:embed="rId3"/>
          <a:stretch>
            <a:fillRect/>
          </a:stretch>
        </p:blipFill>
        <p:spPr>
          <a:xfrm>
            <a:off x="1282700" y="2921000"/>
            <a:ext cx="9626600" cy="1016000"/>
          </a:xfrm>
          <a:prstGeom prst="rect">
            <a:avLst/>
          </a:prstGeom>
        </p:spPr>
      </p:pic>
    </p:spTree>
    <p:extLst>
      <p:ext uri="{BB962C8B-B14F-4D97-AF65-F5344CB8AC3E}">
        <p14:creationId xmlns:p14="http://schemas.microsoft.com/office/powerpoint/2010/main" val="132884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latin typeface="Cambria" panose="02040503050406030204" pitchFamily="18" charset="0"/>
                <a:ea typeface="Cambria" panose="02040503050406030204" pitchFamily="18" charset="0"/>
              </a:rPr>
              <a:t>Class Topics</a:t>
            </a:r>
          </a:p>
        </p:txBody>
      </p:sp>
      <p:sp>
        <p:nvSpPr>
          <p:cNvPr id="5" name="Content Placeholder 4"/>
          <p:cNvSpPr>
            <a:spLocks noGrp="1"/>
          </p:cNvSpPr>
          <p:nvPr>
            <p:ph sz="half" idx="1"/>
          </p:nvPr>
        </p:nvSpPr>
        <p:spPr>
          <a:xfrm>
            <a:off x="838199" y="1825625"/>
            <a:ext cx="11120022" cy="4351338"/>
          </a:xfrm>
        </p:spPr>
        <p:txBody>
          <a:bodyPr>
            <a:normAutofit fontScale="70000" lnSpcReduction="20000"/>
          </a:bodyPr>
          <a:lstStyle/>
          <a:p>
            <a:r>
              <a:rPr lang="en-US" sz="5400" dirty="0">
                <a:latin typeface="Cambria" panose="02040503050406030204" pitchFamily="18" charset="0"/>
                <a:ea typeface="Cambria" panose="02040503050406030204" pitchFamily="18" charset="0"/>
              </a:rPr>
              <a:t>Part 1</a:t>
            </a:r>
          </a:p>
          <a:p>
            <a:pPr lvl="1"/>
            <a:r>
              <a:rPr lang="en-US" sz="5000" dirty="0">
                <a:latin typeface="Cambria" panose="02040503050406030204" pitchFamily="18" charset="0"/>
                <a:ea typeface="Cambria" panose="02040503050406030204" pitchFamily="18" charset="0"/>
              </a:rPr>
              <a:t>Introduction</a:t>
            </a:r>
          </a:p>
          <a:p>
            <a:pPr lvl="1"/>
            <a:r>
              <a:rPr lang="en-US" sz="5000" dirty="0">
                <a:latin typeface="Cambria" panose="02040503050406030204" pitchFamily="18" charset="0"/>
                <a:ea typeface="Cambria" panose="02040503050406030204" pitchFamily="18" charset="0"/>
              </a:rPr>
              <a:t>Basic koseki layout</a:t>
            </a:r>
          </a:p>
          <a:p>
            <a:r>
              <a:rPr lang="en-US" sz="5400" b="1" dirty="0">
                <a:solidFill>
                  <a:srgbClr val="FF0000"/>
                </a:solidFill>
                <a:latin typeface="Cambria" panose="02040503050406030204" pitchFamily="18" charset="0"/>
                <a:ea typeface="Cambria" panose="02040503050406030204" pitchFamily="18" charset="0"/>
              </a:rPr>
              <a:t>Part 2</a:t>
            </a:r>
          </a:p>
          <a:p>
            <a:pPr lvl="1"/>
            <a:r>
              <a:rPr lang="en-US" sz="5000" b="1" dirty="0">
                <a:solidFill>
                  <a:srgbClr val="FF0000"/>
                </a:solidFill>
                <a:latin typeface="Cambria" panose="02040503050406030204" pitchFamily="18" charset="0"/>
                <a:ea typeface="Cambria" panose="02040503050406030204" pitchFamily="18" charset="0"/>
              </a:rPr>
              <a:t>Dates</a:t>
            </a:r>
          </a:p>
          <a:p>
            <a:pPr lvl="1"/>
            <a:r>
              <a:rPr lang="en-US" sz="5000" b="1" dirty="0">
                <a:solidFill>
                  <a:srgbClr val="FF0000"/>
                </a:solidFill>
                <a:latin typeface="Cambria" panose="02040503050406030204" pitchFamily="18" charset="0"/>
                <a:ea typeface="Cambria" panose="02040503050406030204" pitchFamily="18" charset="0"/>
              </a:rPr>
              <a:t>Family Relationships</a:t>
            </a:r>
          </a:p>
          <a:p>
            <a:r>
              <a:rPr lang="en-US" sz="5400" dirty="0">
                <a:latin typeface="Cambria" panose="02040503050406030204" pitchFamily="18" charset="0"/>
                <a:ea typeface="Cambria" panose="02040503050406030204" pitchFamily="18" charset="0"/>
              </a:rPr>
              <a:t>Part 3</a:t>
            </a:r>
          </a:p>
          <a:p>
            <a:pPr lvl="1"/>
            <a:r>
              <a:rPr lang="en-US" sz="5000" dirty="0">
                <a:latin typeface="Cambria" panose="02040503050406030204" pitchFamily="18" charset="0"/>
                <a:ea typeface="Cambria" panose="02040503050406030204" pitchFamily="18" charset="0"/>
              </a:rPr>
              <a:t>Names</a:t>
            </a:r>
          </a:p>
          <a:p>
            <a:pPr lvl="1"/>
            <a:r>
              <a:rPr lang="en-US" sz="5000" dirty="0">
                <a:latin typeface="Cambria" panose="02040503050406030204" pitchFamily="18" charset="0"/>
                <a:ea typeface="Cambria" panose="02040503050406030204" pitchFamily="18" charset="0"/>
              </a:rPr>
              <a:t>Geographic place names</a:t>
            </a:r>
          </a:p>
          <a:p>
            <a:pPr lvl="1"/>
            <a:endParaRPr lang="en-US" sz="5000" dirty="0">
              <a:latin typeface="Cambria" panose="02040503050406030204" pitchFamily="18" charset="0"/>
              <a:ea typeface="Cambria" panose="02040503050406030204" pitchFamily="18" charset="0"/>
            </a:endParaRPr>
          </a:p>
          <a:p>
            <a:endParaRPr lang="en-US" sz="5400" dirty="0">
              <a:latin typeface="Cambria" panose="02040503050406030204" pitchFamily="18" charset="0"/>
              <a:ea typeface="Cambria" panose="02040503050406030204" pitchFamily="18" charset="0"/>
            </a:endParaRPr>
          </a:p>
        </p:txBody>
      </p:sp>
      <p:sp>
        <p:nvSpPr>
          <p:cNvPr id="6" name="Content Placeholder 5"/>
          <p:cNvSpPr>
            <a:spLocks noGrp="1"/>
          </p:cNvSpPr>
          <p:nvPr>
            <p:ph sz="half" idx="2"/>
          </p:nvPr>
        </p:nvSpPr>
        <p:spPr/>
        <p:txBody>
          <a:bodyPr>
            <a:normAutofit fontScale="70000" lnSpcReduction="20000"/>
          </a:bodyPr>
          <a:lstStyle/>
          <a:p>
            <a:pPr marL="0" indent="0">
              <a:buNone/>
            </a:pPr>
            <a:endParaRPr lang="en-US" dirty="0"/>
          </a:p>
          <a:p>
            <a:pPr marL="0" indent="0">
              <a:buNone/>
            </a:pPr>
            <a:endParaRPr lang="en-US" dirty="0"/>
          </a:p>
          <a:p>
            <a:endParaRPr lang="en-US" dirty="0"/>
          </a:p>
        </p:txBody>
      </p:sp>
      <p:sp>
        <p:nvSpPr>
          <p:cNvPr id="7" name="Footer Placeholder 6">
            <a:extLst>
              <a:ext uri="{FF2B5EF4-FFF2-40B4-BE49-F238E27FC236}">
                <a16:creationId xmlns:a16="http://schemas.microsoft.com/office/drawing/2014/main" id="{C25A449F-6978-4EA7-8B75-C878E5B943F8}"/>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100778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err="1">
                <a:latin typeface="Cambria" panose="02040503050406030204" pitchFamily="18" charset="0"/>
                <a:ea typeface="Cambria" panose="02040503050406030204" pitchFamily="18" charset="0"/>
              </a:rPr>
              <a:t>数字の単語</a:t>
            </a:r>
            <a:r>
              <a:rPr lang="en-US" dirty="0">
                <a:latin typeface="Cambria" panose="02040503050406030204" pitchFamily="18" charset="0"/>
                <a:ea typeface="Cambria" panose="02040503050406030204" pitchFamily="18" charset="0"/>
              </a:rPr>
              <a:t> (Number Vocabulary)</a:t>
            </a:r>
          </a:p>
        </p:txBody>
      </p:sp>
      <p:sp>
        <p:nvSpPr>
          <p:cNvPr id="5" name="Content Placeholder 4"/>
          <p:cNvSpPr>
            <a:spLocks noGrp="1"/>
          </p:cNvSpPr>
          <p:nvPr>
            <p:ph sz="half" idx="1"/>
          </p:nvPr>
        </p:nvSpPr>
        <p:spPr/>
        <p:txBody>
          <a:bodyPr>
            <a:normAutofit fontScale="77500" lnSpcReduction="20000"/>
          </a:bodyPr>
          <a:lstStyle/>
          <a:p>
            <a:r>
              <a:rPr lang="en-US" dirty="0">
                <a:latin typeface="Cambria" panose="02040503050406030204" pitchFamily="18" charset="0"/>
                <a:ea typeface="Cambria" panose="02040503050406030204" pitchFamily="18" charset="0"/>
              </a:rPr>
              <a:t>一 (</a:t>
            </a:r>
            <a:r>
              <a:rPr lang="en-US" dirty="0" err="1">
                <a:latin typeface="Cambria" panose="02040503050406030204" pitchFamily="18" charset="0"/>
                <a:ea typeface="Cambria" panose="02040503050406030204" pitchFamily="18" charset="0"/>
              </a:rPr>
              <a:t>ichi</a:t>
            </a:r>
            <a:r>
              <a:rPr lang="en-US" dirty="0">
                <a:latin typeface="Cambria" panose="02040503050406030204" pitchFamily="18" charset="0"/>
                <a:ea typeface="Cambria" panose="02040503050406030204" pitchFamily="18" charset="0"/>
              </a:rPr>
              <a:t>) – one</a:t>
            </a:r>
          </a:p>
          <a:p>
            <a:r>
              <a:rPr lang="en-US" dirty="0">
                <a:latin typeface="Cambria" panose="02040503050406030204" pitchFamily="18" charset="0"/>
                <a:ea typeface="Cambria" panose="02040503050406030204" pitchFamily="18" charset="0"/>
              </a:rPr>
              <a:t>二 (</a:t>
            </a:r>
            <a:r>
              <a:rPr lang="en-US" dirty="0" err="1">
                <a:latin typeface="Cambria" panose="02040503050406030204" pitchFamily="18" charset="0"/>
                <a:ea typeface="Cambria" panose="02040503050406030204" pitchFamily="18" charset="0"/>
              </a:rPr>
              <a:t>ni</a:t>
            </a:r>
            <a:r>
              <a:rPr lang="en-US" dirty="0">
                <a:latin typeface="Cambria" panose="02040503050406030204" pitchFamily="18" charset="0"/>
                <a:ea typeface="Cambria" panose="02040503050406030204" pitchFamily="18" charset="0"/>
              </a:rPr>
              <a:t>) – two</a:t>
            </a:r>
          </a:p>
          <a:p>
            <a:r>
              <a:rPr lang="en-US" dirty="0">
                <a:latin typeface="Cambria" panose="02040503050406030204" pitchFamily="18" charset="0"/>
                <a:ea typeface="Cambria" panose="02040503050406030204" pitchFamily="18" charset="0"/>
              </a:rPr>
              <a:t>三 (san) – three</a:t>
            </a:r>
          </a:p>
          <a:p>
            <a:r>
              <a:rPr lang="en-US" dirty="0">
                <a:latin typeface="Cambria" panose="02040503050406030204" pitchFamily="18" charset="0"/>
                <a:ea typeface="Cambria" panose="02040503050406030204" pitchFamily="18" charset="0"/>
              </a:rPr>
              <a:t>四 (shi) – four</a:t>
            </a:r>
          </a:p>
          <a:p>
            <a:r>
              <a:rPr lang="en-US" dirty="0">
                <a:latin typeface="Cambria" panose="02040503050406030204" pitchFamily="18" charset="0"/>
                <a:ea typeface="Cambria" panose="02040503050406030204" pitchFamily="18" charset="0"/>
              </a:rPr>
              <a:t>五 (go) – five</a:t>
            </a:r>
          </a:p>
          <a:p>
            <a:r>
              <a:rPr lang="en-US" dirty="0">
                <a:latin typeface="Cambria" panose="02040503050406030204" pitchFamily="18" charset="0"/>
                <a:ea typeface="Cambria" panose="02040503050406030204" pitchFamily="18" charset="0"/>
              </a:rPr>
              <a:t>六 (</a:t>
            </a:r>
            <a:r>
              <a:rPr lang="en-US" dirty="0" err="1">
                <a:latin typeface="Cambria" panose="02040503050406030204" pitchFamily="18" charset="0"/>
                <a:ea typeface="Cambria" panose="02040503050406030204" pitchFamily="18" charset="0"/>
              </a:rPr>
              <a:t>roku</a:t>
            </a:r>
            <a:r>
              <a:rPr lang="en-US" dirty="0">
                <a:latin typeface="Cambria" panose="02040503050406030204" pitchFamily="18" charset="0"/>
                <a:ea typeface="Cambria" panose="02040503050406030204" pitchFamily="18" charset="0"/>
              </a:rPr>
              <a:t>) – six</a:t>
            </a:r>
          </a:p>
          <a:p>
            <a:r>
              <a:rPr lang="en-US" dirty="0">
                <a:latin typeface="Cambria" panose="02040503050406030204" pitchFamily="18" charset="0"/>
                <a:ea typeface="Cambria" panose="02040503050406030204" pitchFamily="18" charset="0"/>
              </a:rPr>
              <a:t>七 (</a:t>
            </a:r>
            <a:r>
              <a:rPr lang="en-US" dirty="0" err="1">
                <a:latin typeface="Cambria" panose="02040503050406030204" pitchFamily="18" charset="0"/>
                <a:ea typeface="Cambria" panose="02040503050406030204" pitchFamily="18" charset="0"/>
              </a:rPr>
              <a:t>shichi</a:t>
            </a:r>
            <a:r>
              <a:rPr lang="en-US" dirty="0">
                <a:latin typeface="Cambria" panose="02040503050406030204" pitchFamily="18" charset="0"/>
                <a:ea typeface="Cambria" panose="02040503050406030204" pitchFamily="18" charset="0"/>
              </a:rPr>
              <a:t>) – seven</a:t>
            </a:r>
          </a:p>
          <a:p>
            <a:r>
              <a:rPr lang="en-US" dirty="0">
                <a:latin typeface="Cambria" panose="02040503050406030204" pitchFamily="18" charset="0"/>
                <a:ea typeface="Cambria" panose="02040503050406030204" pitchFamily="18" charset="0"/>
              </a:rPr>
              <a:t>八 (</a:t>
            </a:r>
            <a:r>
              <a:rPr lang="en-US" dirty="0" err="1">
                <a:latin typeface="Cambria" panose="02040503050406030204" pitchFamily="18" charset="0"/>
                <a:ea typeface="Cambria" panose="02040503050406030204" pitchFamily="18" charset="0"/>
              </a:rPr>
              <a:t>hachi</a:t>
            </a:r>
            <a:r>
              <a:rPr lang="en-US" dirty="0">
                <a:latin typeface="Cambria" panose="02040503050406030204" pitchFamily="18" charset="0"/>
                <a:ea typeface="Cambria" panose="02040503050406030204" pitchFamily="18" charset="0"/>
              </a:rPr>
              <a:t>) – eight</a:t>
            </a:r>
          </a:p>
          <a:p>
            <a:r>
              <a:rPr lang="en-US" dirty="0">
                <a:latin typeface="Cambria" panose="02040503050406030204" pitchFamily="18" charset="0"/>
                <a:ea typeface="Cambria" panose="02040503050406030204" pitchFamily="18" charset="0"/>
              </a:rPr>
              <a:t>九 (</a:t>
            </a:r>
            <a:r>
              <a:rPr lang="en-US" dirty="0" err="1">
                <a:latin typeface="Cambria" panose="02040503050406030204" pitchFamily="18" charset="0"/>
                <a:ea typeface="Cambria" panose="02040503050406030204" pitchFamily="18" charset="0"/>
              </a:rPr>
              <a:t>kyū</a:t>
            </a:r>
            <a:r>
              <a:rPr lang="en-US" dirty="0">
                <a:latin typeface="Cambria" panose="02040503050406030204" pitchFamily="18" charset="0"/>
                <a:ea typeface="Cambria" panose="02040503050406030204" pitchFamily="18" charset="0"/>
              </a:rPr>
              <a:t>) – nine</a:t>
            </a:r>
          </a:p>
          <a:p>
            <a:r>
              <a:rPr lang="en-US" dirty="0">
                <a:latin typeface="Cambria" panose="02040503050406030204" pitchFamily="18" charset="0"/>
                <a:ea typeface="Cambria" panose="02040503050406030204" pitchFamily="18" charset="0"/>
              </a:rPr>
              <a:t>十 (</a:t>
            </a:r>
            <a:r>
              <a:rPr lang="en-US" dirty="0" err="1">
                <a:latin typeface="Cambria" panose="02040503050406030204" pitchFamily="18" charset="0"/>
                <a:ea typeface="Cambria" panose="02040503050406030204" pitchFamily="18" charset="0"/>
              </a:rPr>
              <a:t>jū</a:t>
            </a:r>
            <a:r>
              <a:rPr lang="en-US" dirty="0">
                <a:latin typeface="Cambria" panose="02040503050406030204" pitchFamily="18" charset="0"/>
                <a:ea typeface="Cambria" panose="02040503050406030204" pitchFamily="18" charset="0"/>
              </a:rPr>
              <a:t>) – ten</a:t>
            </a:r>
          </a:p>
          <a:p>
            <a:r>
              <a:rPr lang="en-US" dirty="0" err="1">
                <a:latin typeface="Cambria" panose="02040503050406030204" pitchFamily="18" charset="0"/>
                <a:ea typeface="Cambria" panose="02040503050406030204" pitchFamily="18" charset="0"/>
              </a:rPr>
              <a:t>十一</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jūichi</a:t>
            </a:r>
            <a:r>
              <a:rPr lang="en-US" dirty="0">
                <a:latin typeface="Cambria" panose="02040503050406030204" pitchFamily="18" charset="0"/>
                <a:ea typeface="Cambria" panose="02040503050406030204" pitchFamily="18" charset="0"/>
              </a:rPr>
              <a:t>) – eleven</a:t>
            </a:r>
          </a:p>
          <a:p>
            <a:r>
              <a:rPr lang="en-US" dirty="0" err="1">
                <a:latin typeface="Cambria" panose="02040503050406030204" pitchFamily="18" charset="0"/>
                <a:ea typeface="Cambria" panose="02040503050406030204" pitchFamily="18" charset="0"/>
              </a:rPr>
              <a:t>十二</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jūni</a:t>
            </a:r>
            <a:r>
              <a:rPr lang="en-US" dirty="0">
                <a:latin typeface="Cambria" panose="02040503050406030204" pitchFamily="18" charset="0"/>
                <a:ea typeface="Cambria" panose="02040503050406030204" pitchFamily="18" charset="0"/>
              </a:rPr>
              <a:t>) - twelve</a:t>
            </a:r>
          </a:p>
          <a:p>
            <a:endParaRPr lang="en-US" dirty="0"/>
          </a:p>
          <a:p>
            <a:pPr marL="0" indent="0">
              <a:buNone/>
            </a:pPr>
            <a:endParaRPr lang="en-US" dirty="0"/>
          </a:p>
          <a:p>
            <a:endParaRPr lang="en-US" dirty="0"/>
          </a:p>
          <a:p>
            <a:endParaRPr lang="en-US" dirty="0"/>
          </a:p>
          <a:p>
            <a:pPr marL="0" indent="0">
              <a:buNone/>
            </a:pPr>
            <a:endParaRPr lang="en-US" dirty="0"/>
          </a:p>
        </p:txBody>
      </p:sp>
      <p:sp>
        <p:nvSpPr>
          <p:cNvPr id="6" name="Content Placeholder 5"/>
          <p:cNvSpPr>
            <a:spLocks noGrp="1"/>
          </p:cNvSpPr>
          <p:nvPr>
            <p:ph sz="half" idx="2"/>
          </p:nvPr>
        </p:nvSpPr>
        <p:spPr/>
        <p:txBody>
          <a:bodyPr>
            <a:normAutofit fontScale="77500" lnSpcReduction="20000"/>
          </a:bodyPr>
          <a:lstStyle/>
          <a:p>
            <a:r>
              <a:rPr lang="en-US" dirty="0">
                <a:latin typeface="Cambria" panose="02040503050406030204" pitchFamily="18" charset="0"/>
                <a:ea typeface="Cambria" panose="02040503050406030204" pitchFamily="18" charset="0"/>
              </a:rPr>
              <a:t>Uncommon (usually addresses)</a:t>
            </a:r>
          </a:p>
          <a:p>
            <a:pPr lvl="1"/>
            <a:r>
              <a:rPr lang="en-US" sz="2800" dirty="0">
                <a:latin typeface="Cambria" panose="02040503050406030204" pitchFamily="18" charset="0"/>
                <a:ea typeface="Cambria" panose="02040503050406030204" pitchFamily="18" charset="0"/>
              </a:rPr>
              <a:t>百 (</a:t>
            </a:r>
            <a:r>
              <a:rPr lang="en-US" sz="2800" dirty="0" err="1">
                <a:latin typeface="Cambria" panose="02040503050406030204" pitchFamily="18" charset="0"/>
                <a:ea typeface="Cambria" panose="02040503050406030204" pitchFamily="18" charset="0"/>
              </a:rPr>
              <a:t>hyaku</a:t>
            </a:r>
            <a:r>
              <a:rPr lang="en-US" sz="2800" dirty="0">
                <a:latin typeface="Cambria" panose="02040503050406030204" pitchFamily="18" charset="0"/>
                <a:ea typeface="Cambria" panose="02040503050406030204" pitchFamily="18" charset="0"/>
              </a:rPr>
              <a:t>) – 100</a:t>
            </a:r>
          </a:p>
          <a:p>
            <a:pPr lvl="1"/>
            <a:r>
              <a:rPr lang="en-US" sz="2800" dirty="0">
                <a:latin typeface="Cambria" panose="02040503050406030204" pitchFamily="18" charset="0"/>
                <a:ea typeface="Cambria" panose="02040503050406030204" pitchFamily="18" charset="0"/>
              </a:rPr>
              <a:t>千 (</a:t>
            </a:r>
            <a:r>
              <a:rPr lang="en-US" sz="2800" dirty="0" err="1">
                <a:latin typeface="Cambria" panose="02040503050406030204" pitchFamily="18" charset="0"/>
                <a:ea typeface="Cambria" panose="02040503050406030204" pitchFamily="18" charset="0"/>
              </a:rPr>
              <a:t>sen</a:t>
            </a:r>
            <a:r>
              <a:rPr lang="en-US" sz="2800" dirty="0">
                <a:latin typeface="Cambria" panose="02040503050406030204" pitchFamily="18" charset="0"/>
                <a:ea typeface="Cambria" panose="02040503050406030204" pitchFamily="18" charset="0"/>
              </a:rPr>
              <a:t>) – 1,000</a:t>
            </a:r>
          </a:p>
          <a:p>
            <a:pPr marL="457200" lvl="1" indent="0">
              <a:buNone/>
            </a:pPr>
            <a:endParaRPr lang="en-US" sz="2800" dirty="0">
              <a:latin typeface="Cambria" panose="02040503050406030204" pitchFamily="18" charset="0"/>
              <a:ea typeface="Cambria" panose="02040503050406030204" pitchFamily="18" charset="0"/>
            </a:endParaRPr>
          </a:p>
          <a:p>
            <a:r>
              <a:rPr lang="en-US" dirty="0">
                <a:solidFill>
                  <a:srgbClr val="FF0000"/>
                </a:solidFill>
                <a:latin typeface="Cambria" panose="02040503050406030204" pitchFamily="18" charset="0"/>
                <a:ea typeface="Cambria" panose="02040503050406030204" pitchFamily="18" charset="0"/>
              </a:rPr>
              <a:t>Historical/Documents (WIDELY used in koseki documents)</a:t>
            </a:r>
          </a:p>
          <a:p>
            <a:pPr lvl="1"/>
            <a:r>
              <a:rPr lang="en-US" sz="2800" dirty="0">
                <a:solidFill>
                  <a:srgbClr val="FF0000"/>
                </a:solidFill>
                <a:latin typeface="Cambria" panose="02040503050406030204" pitchFamily="18" charset="0"/>
                <a:ea typeface="Cambria" panose="02040503050406030204" pitchFamily="18" charset="0"/>
              </a:rPr>
              <a:t>壱/壹/弌 (</a:t>
            </a:r>
            <a:r>
              <a:rPr lang="en-US" sz="2800" dirty="0" err="1">
                <a:solidFill>
                  <a:srgbClr val="FF0000"/>
                </a:solidFill>
                <a:latin typeface="Cambria" panose="02040503050406030204" pitchFamily="18" charset="0"/>
                <a:ea typeface="Cambria" panose="02040503050406030204" pitchFamily="18" charset="0"/>
              </a:rPr>
              <a:t>ichi</a:t>
            </a:r>
            <a:r>
              <a:rPr lang="en-US" sz="2800" dirty="0">
                <a:solidFill>
                  <a:srgbClr val="FF0000"/>
                </a:solidFill>
                <a:latin typeface="Cambria" panose="02040503050406030204" pitchFamily="18" charset="0"/>
                <a:ea typeface="Cambria" panose="02040503050406030204" pitchFamily="18" charset="0"/>
              </a:rPr>
              <a:t>) – one</a:t>
            </a:r>
          </a:p>
          <a:p>
            <a:pPr lvl="1"/>
            <a:r>
              <a:rPr lang="en-US" sz="2800" dirty="0">
                <a:solidFill>
                  <a:srgbClr val="FF0000"/>
                </a:solidFill>
                <a:latin typeface="Cambria" panose="02040503050406030204" pitchFamily="18" charset="0"/>
                <a:ea typeface="Cambria" panose="02040503050406030204" pitchFamily="18" charset="0"/>
              </a:rPr>
              <a:t>弍/弐/貮 (</a:t>
            </a:r>
            <a:r>
              <a:rPr lang="en-US" sz="2800" dirty="0" err="1">
                <a:solidFill>
                  <a:srgbClr val="FF0000"/>
                </a:solidFill>
                <a:latin typeface="Cambria" panose="02040503050406030204" pitchFamily="18" charset="0"/>
                <a:ea typeface="Cambria" panose="02040503050406030204" pitchFamily="18" charset="0"/>
              </a:rPr>
              <a:t>ni</a:t>
            </a:r>
            <a:r>
              <a:rPr lang="en-US" sz="2800" dirty="0">
                <a:solidFill>
                  <a:srgbClr val="FF0000"/>
                </a:solidFill>
                <a:latin typeface="Cambria" panose="02040503050406030204" pitchFamily="18" charset="0"/>
                <a:ea typeface="Cambria" panose="02040503050406030204" pitchFamily="18" charset="0"/>
              </a:rPr>
              <a:t>) – two</a:t>
            </a:r>
          </a:p>
          <a:p>
            <a:pPr lvl="1"/>
            <a:r>
              <a:rPr lang="en-US" sz="2800" dirty="0">
                <a:solidFill>
                  <a:srgbClr val="FF0000"/>
                </a:solidFill>
                <a:latin typeface="Cambria" panose="02040503050406030204" pitchFamily="18" charset="0"/>
                <a:ea typeface="Cambria" panose="02040503050406030204" pitchFamily="18" charset="0"/>
              </a:rPr>
              <a:t>参/參 (san) – three</a:t>
            </a:r>
          </a:p>
          <a:p>
            <a:pPr lvl="1"/>
            <a:r>
              <a:rPr lang="en-US" sz="2800" dirty="0">
                <a:solidFill>
                  <a:srgbClr val="FF0000"/>
                </a:solidFill>
                <a:latin typeface="Cambria" panose="02040503050406030204" pitchFamily="18" charset="0"/>
                <a:ea typeface="Cambria" panose="02040503050406030204" pitchFamily="18" charset="0"/>
              </a:rPr>
              <a:t>拾 (</a:t>
            </a:r>
            <a:r>
              <a:rPr lang="en-US" sz="2800" dirty="0" err="1">
                <a:solidFill>
                  <a:srgbClr val="FF0000"/>
                </a:solidFill>
                <a:latin typeface="Cambria" panose="02040503050406030204" pitchFamily="18" charset="0"/>
                <a:ea typeface="Cambria" panose="02040503050406030204" pitchFamily="18" charset="0"/>
              </a:rPr>
              <a:t>jū</a:t>
            </a:r>
            <a:r>
              <a:rPr lang="en-US" sz="2800" dirty="0">
                <a:solidFill>
                  <a:srgbClr val="FF0000"/>
                </a:solidFill>
                <a:latin typeface="Cambria" panose="02040503050406030204" pitchFamily="18" charset="0"/>
                <a:ea typeface="Cambria" panose="02040503050406030204" pitchFamily="18" charset="0"/>
              </a:rPr>
              <a:t>) – ten</a:t>
            </a:r>
          </a:p>
          <a:p>
            <a:pPr lvl="1"/>
            <a:r>
              <a:rPr lang="en-US" sz="2800" dirty="0">
                <a:solidFill>
                  <a:srgbClr val="FF0000"/>
                </a:solidFill>
                <a:latin typeface="Cambria" panose="02040503050406030204" pitchFamily="18" charset="0"/>
                <a:ea typeface="Cambria" panose="02040503050406030204" pitchFamily="18" charset="0"/>
              </a:rPr>
              <a:t>廿/</a:t>
            </a:r>
            <a:r>
              <a:rPr lang="ja-JP" sz="2800" dirty="0">
                <a:solidFill>
                  <a:srgbClr val="FF0000"/>
                </a:solidFill>
                <a:effectLst/>
                <a:latin typeface="Cambria" panose="02040503050406030204" pitchFamily="18" charset="0"/>
                <a:cs typeface="Malgun Gothic" panose="020B0503020000020004" pitchFamily="34" charset="-127"/>
              </a:rPr>
              <a:t>卄</a:t>
            </a:r>
            <a:r>
              <a:rPr lang="en-US" altLang="ja-JP" sz="2800" dirty="0">
                <a:solidFill>
                  <a:srgbClr val="FF0000"/>
                </a:solidFill>
                <a:effectLst/>
                <a:latin typeface="Cambria" panose="02040503050406030204" pitchFamily="18" charset="0"/>
                <a:ea typeface="Cambria" panose="02040503050406030204" pitchFamily="18" charset="0"/>
                <a:cs typeface="Malgun Gothic" panose="020B0503020000020004" pitchFamily="34" charset="-127"/>
              </a:rPr>
              <a:t> </a:t>
            </a:r>
            <a:r>
              <a:rPr lang="en-US" sz="2800" dirty="0">
                <a:solidFill>
                  <a:srgbClr val="FF0000"/>
                </a:solidFill>
                <a:latin typeface="Cambria" panose="02040503050406030204" pitchFamily="18" charset="0"/>
                <a:ea typeface="Cambria" panose="02040503050406030204" pitchFamily="18" charset="0"/>
              </a:rPr>
              <a:t>(</a:t>
            </a:r>
            <a:r>
              <a:rPr lang="en-US" sz="2800" dirty="0" err="1">
                <a:solidFill>
                  <a:srgbClr val="FF0000"/>
                </a:solidFill>
                <a:latin typeface="Cambria" panose="02040503050406030204" pitchFamily="18" charset="0"/>
                <a:ea typeface="Cambria" panose="02040503050406030204" pitchFamily="18" charset="0"/>
              </a:rPr>
              <a:t>nijū</a:t>
            </a:r>
            <a:r>
              <a:rPr lang="en-US" sz="2800" dirty="0">
                <a:solidFill>
                  <a:srgbClr val="FF0000"/>
                </a:solidFill>
                <a:latin typeface="Cambria" panose="02040503050406030204" pitchFamily="18" charset="0"/>
                <a:ea typeface="Cambria" panose="02040503050406030204" pitchFamily="18" charset="0"/>
              </a:rPr>
              <a:t>) – twenty </a:t>
            </a:r>
          </a:p>
          <a:p>
            <a:pPr lvl="1"/>
            <a:r>
              <a:rPr lang="ja-JP" sz="2800" dirty="0">
                <a:solidFill>
                  <a:srgbClr val="FF0000"/>
                </a:solidFill>
                <a:effectLst/>
                <a:latin typeface="Cambria" panose="02040503050406030204" pitchFamily="18" charset="0"/>
                <a:ea typeface="Yu Mincho" panose="02020400000000000000" pitchFamily="18" charset="-128"/>
                <a:cs typeface="Times New Roman" panose="02020603050405020304" pitchFamily="18" charset="0"/>
              </a:rPr>
              <a:t>丗</a:t>
            </a:r>
            <a:r>
              <a:rPr lang="en-US" sz="2800" dirty="0">
                <a:solidFill>
                  <a:srgbClr val="FF0000"/>
                </a:solidFill>
                <a:latin typeface="Cambria" panose="02040503050406030204" pitchFamily="18" charset="0"/>
                <a:ea typeface="Cambria" panose="02040503050406030204" pitchFamily="18" charset="0"/>
              </a:rPr>
              <a:t>/ 卅 (</a:t>
            </a:r>
            <a:r>
              <a:rPr lang="en-US" sz="2800" dirty="0" err="1">
                <a:solidFill>
                  <a:srgbClr val="FF0000"/>
                </a:solidFill>
                <a:latin typeface="Cambria" panose="02040503050406030204" pitchFamily="18" charset="0"/>
                <a:ea typeface="Cambria" panose="02040503050406030204" pitchFamily="18" charset="0"/>
              </a:rPr>
              <a:t>sanjū</a:t>
            </a:r>
            <a:r>
              <a:rPr lang="en-US" sz="2800" dirty="0">
                <a:solidFill>
                  <a:srgbClr val="FF0000"/>
                </a:solidFill>
                <a:latin typeface="Cambria" panose="02040503050406030204" pitchFamily="18" charset="0"/>
                <a:ea typeface="Cambria" panose="02040503050406030204" pitchFamily="18" charset="0"/>
              </a:rPr>
              <a:t>) – thirty</a:t>
            </a:r>
          </a:p>
          <a:p>
            <a:pPr marL="0" marR="0" lvl="0" indent="0">
              <a:lnSpc>
                <a:spcPct val="107000"/>
              </a:lnSpc>
              <a:spcBef>
                <a:spcPts val="0"/>
              </a:spcBef>
              <a:spcAft>
                <a:spcPts val="0"/>
              </a:spcAft>
              <a:buNone/>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lvl="1"/>
            <a:endParaRPr lang="en-US" sz="2800" dirty="0">
              <a:solidFill>
                <a:srgbClr val="FF0000"/>
              </a:solidFill>
              <a:latin typeface="Cambria" panose="02040503050406030204" pitchFamily="18" charset="0"/>
              <a:ea typeface="Cambria" panose="02040503050406030204" pitchFamily="18" charset="0"/>
            </a:endParaRPr>
          </a:p>
          <a:p>
            <a:pPr marL="0" lvl="0" indent="0">
              <a:buNone/>
            </a:pPr>
            <a:endParaRPr lang="en-US" dirty="0"/>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374748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Dates</a:t>
            </a:r>
          </a:p>
        </p:txBody>
      </p:sp>
      <p:sp>
        <p:nvSpPr>
          <p:cNvPr id="5" name="Content Placeholder 4"/>
          <p:cNvSpPr>
            <a:spLocks noGrp="1"/>
          </p:cNvSpPr>
          <p:nvPr>
            <p:ph sz="half" idx="1"/>
          </p:nvPr>
        </p:nvSpPr>
        <p:spPr/>
        <p:txBody>
          <a:bodyPr>
            <a:normAutofit lnSpcReduction="10000"/>
          </a:bodyPr>
          <a:lstStyle/>
          <a:p>
            <a:r>
              <a:rPr lang="en-US" sz="4000" dirty="0">
                <a:latin typeface="Cambria" panose="02040503050406030204" pitchFamily="18" charset="0"/>
                <a:ea typeface="Cambria" panose="02040503050406030204" pitchFamily="18" charset="0"/>
              </a:rPr>
              <a:t>Dates – Standard Format</a:t>
            </a:r>
          </a:p>
          <a:p>
            <a:pPr lvl="1"/>
            <a:r>
              <a:rPr lang="ja-JP" altLang="en-US" sz="4000" dirty="0">
                <a:latin typeface="Cambria" panose="02040503050406030204" pitchFamily="18" charset="0"/>
                <a:ea typeface="Cambria" panose="02040503050406030204" pitchFamily="18" charset="0"/>
              </a:rPr>
              <a:t>年号</a:t>
            </a:r>
            <a:r>
              <a:rPr lang="en-US" altLang="ja-JP" sz="4000" dirty="0">
                <a:latin typeface="Cambria" panose="02040503050406030204" pitchFamily="18" charset="0"/>
                <a:ea typeface="Cambria" panose="02040503050406030204" pitchFamily="18" charset="0"/>
              </a:rPr>
              <a:t> (Era)</a:t>
            </a:r>
          </a:p>
          <a:p>
            <a:pPr lvl="1"/>
            <a:r>
              <a:rPr lang="ja-JP" altLang="en-US" sz="4000" dirty="0">
                <a:latin typeface="Cambria" panose="02040503050406030204" pitchFamily="18" charset="0"/>
                <a:ea typeface="Cambria" panose="02040503050406030204" pitchFamily="18" charset="0"/>
              </a:rPr>
              <a:t>年</a:t>
            </a:r>
            <a:r>
              <a:rPr lang="en-US" altLang="ja-JP" sz="4000" dirty="0">
                <a:latin typeface="Cambria" panose="02040503050406030204" pitchFamily="18" charset="0"/>
                <a:ea typeface="Cambria" panose="02040503050406030204" pitchFamily="18" charset="0"/>
              </a:rPr>
              <a:t> (Year)</a:t>
            </a:r>
          </a:p>
          <a:p>
            <a:pPr lvl="1"/>
            <a:r>
              <a:rPr lang="ja-JP" altLang="en-US" sz="4000" dirty="0">
                <a:latin typeface="Cambria" panose="02040503050406030204" pitchFamily="18" charset="0"/>
                <a:ea typeface="Cambria" panose="02040503050406030204" pitchFamily="18" charset="0"/>
              </a:rPr>
              <a:t>月</a:t>
            </a:r>
            <a:r>
              <a:rPr lang="en-US" altLang="ja-JP" sz="4000" dirty="0">
                <a:latin typeface="Cambria" panose="02040503050406030204" pitchFamily="18" charset="0"/>
                <a:ea typeface="Cambria" panose="02040503050406030204" pitchFamily="18" charset="0"/>
              </a:rPr>
              <a:t> (Month)</a:t>
            </a:r>
          </a:p>
          <a:p>
            <a:pPr lvl="1"/>
            <a:r>
              <a:rPr lang="ja-JP" altLang="en-US" sz="4000" dirty="0">
                <a:latin typeface="Cambria" panose="02040503050406030204" pitchFamily="18" charset="0"/>
                <a:ea typeface="Cambria" panose="02040503050406030204" pitchFamily="18" charset="0"/>
              </a:rPr>
              <a:t>日</a:t>
            </a:r>
            <a:r>
              <a:rPr lang="en-US" altLang="ja-JP" sz="4000" dirty="0">
                <a:latin typeface="Cambria" panose="02040503050406030204" pitchFamily="18" charset="0"/>
                <a:ea typeface="Cambria" panose="02040503050406030204" pitchFamily="18" charset="0"/>
              </a:rPr>
              <a:t> (Day)</a:t>
            </a:r>
            <a:endParaRPr lang="en-US" sz="40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p>
          <a:p>
            <a:pPr marL="0" indent="0">
              <a:buNone/>
            </a:pPr>
            <a:endParaRPr lang="en-US" dirty="0"/>
          </a:p>
          <a:p>
            <a:endParaRPr lang="en-US" dirty="0"/>
          </a:p>
          <a:p>
            <a:endParaRPr lang="en-US" dirty="0"/>
          </a:p>
          <a:p>
            <a:pPr marL="0" indent="0">
              <a:buNone/>
            </a:pPr>
            <a:endParaRPr lang="en-US" dirty="0"/>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5555974" y="1825625"/>
            <a:ext cx="6122504" cy="4351338"/>
          </a:xfrm>
        </p:spPr>
        <p:txBody>
          <a:bodyPr>
            <a:normAutofit lnSpcReduction="10000"/>
          </a:bodyPr>
          <a:lstStyle/>
          <a:p>
            <a:r>
              <a:rPr lang="en-US" sz="4000" dirty="0">
                <a:latin typeface="Cambria" panose="02040503050406030204" pitchFamily="18" charset="0"/>
                <a:ea typeface="Cambria" panose="02040503050406030204" pitchFamily="18" charset="0"/>
              </a:rPr>
              <a:t>Western dates are NEVER used in koseki.</a:t>
            </a:r>
          </a:p>
          <a:p>
            <a:r>
              <a:rPr lang="en-US" sz="4000" dirty="0">
                <a:latin typeface="Cambria" panose="02040503050406030204" pitchFamily="18" charset="0"/>
                <a:ea typeface="Cambria" panose="02040503050406030204" pitchFamily="18" charset="0"/>
              </a:rPr>
              <a:t>Look for Year/Month/Day pattern (</a:t>
            </a:r>
            <a:r>
              <a:rPr lang="ja-JP" altLang="en-US" sz="4000" dirty="0">
                <a:latin typeface="Cambria" panose="02040503050406030204" pitchFamily="18" charset="0"/>
                <a:ea typeface="Cambria" panose="02040503050406030204" pitchFamily="18" charset="0"/>
              </a:rPr>
              <a:t>年月日</a:t>
            </a:r>
            <a:r>
              <a:rPr lang="en-US" sz="4000" dirty="0">
                <a:latin typeface="Cambria" panose="02040503050406030204" pitchFamily="18" charset="0"/>
                <a:ea typeface="Cambria" panose="02040503050406030204" pitchFamily="18" charset="0"/>
              </a:rPr>
              <a:t>)</a:t>
            </a:r>
          </a:p>
          <a:p>
            <a:r>
              <a:rPr lang="en-US" altLang="ja-JP" sz="4000" dirty="0">
                <a:latin typeface="Cambria" panose="02040503050406030204" pitchFamily="18" charset="0"/>
                <a:ea typeface="Cambria" panose="02040503050406030204" pitchFamily="18" charset="0"/>
              </a:rPr>
              <a:t>The era is always a two character identifier – most important are </a:t>
            </a:r>
            <a:r>
              <a:rPr lang="ja-JP" altLang="en-US" sz="4000" dirty="0">
                <a:latin typeface="Cambria" panose="02040503050406030204" pitchFamily="18" charset="0"/>
                <a:ea typeface="Cambria" panose="02040503050406030204" pitchFamily="18" charset="0"/>
              </a:rPr>
              <a:t>明治</a:t>
            </a:r>
            <a:r>
              <a:rPr lang="en-US" altLang="ja-JP" sz="4000" dirty="0">
                <a:latin typeface="Cambria" panose="02040503050406030204" pitchFamily="18" charset="0"/>
                <a:ea typeface="Cambria" panose="02040503050406030204" pitchFamily="18" charset="0"/>
              </a:rPr>
              <a:t> (Meiji) and </a:t>
            </a:r>
            <a:r>
              <a:rPr lang="ja-JP" altLang="en-US" sz="4000" dirty="0">
                <a:latin typeface="Cambria" panose="02040503050406030204" pitchFamily="18" charset="0"/>
                <a:ea typeface="Cambria" panose="02040503050406030204" pitchFamily="18" charset="0"/>
              </a:rPr>
              <a:t>大正</a:t>
            </a:r>
            <a:r>
              <a:rPr lang="en-US" altLang="ja-JP" sz="4000" dirty="0">
                <a:latin typeface="Cambria" panose="02040503050406030204" pitchFamily="18" charset="0"/>
                <a:ea typeface="Cambria" panose="02040503050406030204" pitchFamily="18" charset="0"/>
              </a:rPr>
              <a:t> (</a:t>
            </a:r>
            <a:r>
              <a:rPr lang="en-US" altLang="ja-JP" sz="4000" dirty="0" err="1">
                <a:latin typeface="Cambria" panose="02040503050406030204" pitchFamily="18" charset="0"/>
                <a:ea typeface="Cambria" panose="02040503050406030204" pitchFamily="18" charset="0"/>
              </a:rPr>
              <a:t>Taishō</a:t>
            </a:r>
            <a:r>
              <a:rPr lang="en-US" altLang="ja-JP" sz="4000" dirty="0">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196124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err="1">
                <a:latin typeface="Cambria" panose="02040503050406030204" pitchFamily="18" charset="0"/>
                <a:ea typeface="Cambria" panose="02040503050406030204" pitchFamily="18" charset="0"/>
              </a:rPr>
              <a:t>日本の年号</a:t>
            </a:r>
            <a:r>
              <a:rPr lang="en-US" dirty="0">
                <a:latin typeface="Cambria" panose="02040503050406030204" pitchFamily="18" charset="0"/>
                <a:ea typeface="Cambria" panose="02040503050406030204" pitchFamily="18" charset="0"/>
              </a:rPr>
              <a:t> (Japanese Eras)</a:t>
            </a:r>
          </a:p>
        </p:txBody>
      </p:sp>
      <p:sp>
        <p:nvSpPr>
          <p:cNvPr id="5" name="Content Placeholder 4"/>
          <p:cNvSpPr>
            <a:spLocks noGrp="1"/>
          </p:cNvSpPr>
          <p:nvPr>
            <p:ph sz="half" idx="1"/>
          </p:nvPr>
        </p:nvSpPr>
        <p:spPr/>
        <p:txBody>
          <a:bodyPr>
            <a:normAutofit/>
          </a:bodyPr>
          <a:lstStyle/>
          <a:p>
            <a:pPr lvl="0"/>
            <a:r>
              <a:rPr lang="en-US" b="1" dirty="0" err="1">
                <a:latin typeface="Cambria" panose="02040503050406030204" pitchFamily="18" charset="0"/>
                <a:ea typeface="Cambria" panose="02040503050406030204" pitchFamily="18" charset="0"/>
              </a:rPr>
              <a:t>享和</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Kyōwa</a:t>
            </a:r>
            <a:r>
              <a:rPr lang="en-US" dirty="0">
                <a:latin typeface="Cambria" panose="02040503050406030204" pitchFamily="18" charset="0"/>
                <a:ea typeface="Cambria" panose="02040503050406030204" pitchFamily="18" charset="0"/>
              </a:rPr>
              <a:t> 1-4; 1801-1804)</a:t>
            </a:r>
          </a:p>
          <a:p>
            <a:pPr lvl="0"/>
            <a:r>
              <a:rPr lang="en-US" b="1" dirty="0" err="1">
                <a:latin typeface="Cambria" panose="02040503050406030204" pitchFamily="18" charset="0"/>
                <a:ea typeface="Cambria" panose="02040503050406030204" pitchFamily="18" charset="0"/>
              </a:rPr>
              <a:t>文化</a:t>
            </a:r>
            <a:r>
              <a:rPr lang="en-US" dirty="0">
                <a:latin typeface="Cambria" panose="02040503050406030204" pitchFamily="18" charset="0"/>
                <a:ea typeface="Cambria" panose="02040503050406030204" pitchFamily="18" charset="0"/>
              </a:rPr>
              <a:t> (Bunka 1-15; 1804-1818)</a:t>
            </a:r>
          </a:p>
          <a:p>
            <a:pPr lvl="0"/>
            <a:r>
              <a:rPr lang="en-US" b="1" dirty="0" err="1">
                <a:latin typeface="Cambria" panose="02040503050406030204" pitchFamily="18" charset="0"/>
                <a:ea typeface="Cambria" panose="02040503050406030204" pitchFamily="18" charset="0"/>
              </a:rPr>
              <a:t>文政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Bunsei</a:t>
            </a:r>
            <a:r>
              <a:rPr lang="en-US" dirty="0">
                <a:latin typeface="Cambria" panose="02040503050406030204" pitchFamily="18" charset="0"/>
                <a:ea typeface="Cambria" panose="02040503050406030204" pitchFamily="18" charset="0"/>
              </a:rPr>
              <a:t> 1-13; 1818-1830)</a:t>
            </a:r>
          </a:p>
          <a:p>
            <a:pPr lvl="0"/>
            <a:r>
              <a:rPr lang="en-US" b="1" dirty="0" err="1">
                <a:latin typeface="Cambria" panose="02040503050406030204" pitchFamily="18" charset="0"/>
                <a:ea typeface="Cambria" panose="02040503050406030204" pitchFamily="18" charset="0"/>
              </a:rPr>
              <a:t>天保</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Tenpō</a:t>
            </a:r>
            <a:r>
              <a:rPr lang="en-US" dirty="0">
                <a:latin typeface="Cambria" panose="02040503050406030204" pitchFamily="18" charset="0"/>
                <a:ea typeface="Cambria" panose="02040503050406030204" pitchFamily="18" charset="0"/>
              </a:rPr>
              <a:t> 1-15; 1830-1844)</a:t>
            </a:r>
          </a:p>
          <a:p>
            <a:pPr lvl="0"/>
            <a:r>
              <a:rPr lang="en-US" b="1" dirty="0" err="1">
                <a:latin typeface="Cambria" panose="02040503050406030204" pitchFamily="18" charset="0"/>
                <a:ea typeface="Cambria" panose="02040503050406030204" pitchFamily="18" charset="0"/>
              </a:rPr>
              <a:t>弘化</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Kōka</a:t>
            </a:r>
            <a:r>
              <a:rPr lang="en-US" dirty="0">
                <a:latin typeface="Cambria" panose="02040503050406030204" pitchFamily="18" charset="0"/>
                <a:ea typeface="Cambria" panose="02040503050406030204" pitchFamily="18" charset="0"/>
              </a:rPr>
              <a:t> 1-5; 1844-1848)</a:t>
            </a:r>
          </a:p>
          <a:p>
            <a:pPr lvl="0"/>
            <a:r>
              <a:rPr lang="en-US" b="1" dirty="0" err="1">
                <a:latin typeface="Cambria" panose="02040503050406030204" pitchFamily="18" charset="0"/>
                <a:ea typeface="Cambria" panose="02040503050406030204" pitchFamily="18" charset="0"/>
              </a:rPr>
              <a:t>嘉永</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Kaei</a:t>
            </a:r>
            <a:r>
              <a:rPr lang="en-US" dirty="0">
                <a:latin typeface="Cambria" panose="02040503050406030204" pitchFamily="18" charset="0"/>
                <a:ea typeface="Cambria" panose="02040503050406030204" pitchFamily="18" charset="0"/>
              </a:rPr>
              <a:t> 1-7; 1848-1854)</a:t>
            </a:r>
          </a:p>
          <a:p>
            <a:pPr lvl="0"/>
            <a:r>
              <a:rPr lang="en-US" b="1" dirty="0" err="1">
                <a:latin typeface="Cambria" panose="02040503050406030204" pitchFamily="18" charset="0"/>
                <a:ea typeface="Cambria" panose="02040503050406030204" pitchFamily="18" charset="0"/>
              </a:rPr>
              <a:t>安政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Ansei</a:t>
            </a:r>
            <a:r>
              <a:rPr lang="en-US" dirty="0">
                <a:latin typeface="Cambria" panose="02040503050406030204" pitchFamily="18" charset="0"/>
                <a:ea typeface="Cambria" panose="02040503050406030204" pitchFamily="18" charset="0"/>
              </a:rPr>
              <a:t> 1-7; 1854-1860)</a:t>
            </a:r>
          </a:p>
          <a:p>
            <a:pPr lvl="0"/>
            <a:r>
              <a:rPr lang="en-US" b="1" dirty="0" err="1">
                <a:latin typeface="Cambria" panose="02040503050406030204" pitchFamily="18" charset="0"/>
                <a:ea typeface="Cambria" panose="02040503050406030204" pitchFamily="18" charset="0"/>
              </a:rPr>
              <a:t>万延</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Man’en</a:t>
            </a:r>
            <a:r>
              <a:rPr lang="en-US" dirty="0">
                <a:latin typeface="Cambria" panose="02040503050406030204" pitchFamily="18" charset="0"/>
                <a:ea typeface="Cambria" panose="02040503050406030204" pitchFamily="18" charset="0"/>
              </a:rPr>
              <a:t> 1-2; 1860-1861)</a:t>
            </a:r>
          </a:p>
          <a:p>
            <a:endParaRPr lang="en-US" dirty="0"/>
          </a:p>
          <a:p>
            <a:pPr marL="0" indent="0">
              <a:buNone/>
            </a:pPr>
            <a:endParaRPr lang="en-US" dirty="0"/>
          </a:p>
          <a:p>
            <a:pPr marL="0" indent="0">
              <a:buNone/>
            </a:pPr>
            <a:endParaRPr lang="en-US" dirty="0"/>
          </a:p>
        </p:txBody>
      </p:sp>
      <p:sp>
        <p:nvSpPr>
          <p:cNvPr id="6" name="Content Placeholder 5"/>
          <p:cNvSpPr>
            <a:spLocks noGrp="1"/>
          </p:cNvSpPr>
          <p:nvPr>
            <p:ph sz="half" idx="2"/>
          </p:nvPr>
        </p:nvSpPr>
        <p:spPr/>
        <p:txBody>
          <a:bodyPr>
            <a:normAutofit/>
          </a:bodyPr>
          <a:lstStyle/>
          <a:p>
            <a:pPr lvl="0"/>
            <a:r>
              <a:rPr lang="en-US" b="1" dirty="0" err="1">
                <a:latin typeface="Cambria" panose="02040503050406030204" pitchFamily="18" charset="0"/>
                <a:ea typeface="Cambria" panose="02040503050406030204" pitchFamily="18" charset="0"/>
              </a:rPr>
              <a:t>文久</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Bunkyū</a:t>
            </a:r>
            <a:r>
              <a:rPr lang="en-US" dirty="0">
                <a:latin typeface="Cambria" panose="02040503050406030204" pitchFamily="18" charset="0"/>
                <a:ea typeface="Cambria" panose="02040503050406030204" pitchFamily="18" charset="0"/>
              </a:rPr>
              <a:t> 1-4; 1861-1864)</a:t>
            </a:r>
          </a:p>
          <a:p>
            <a:pPr lvl="0"/>
            <a:r>
              <a:rPr lang="en-US" b="1" dirty="0" err="1">
                <a:latin typeface="Cambria" panose="02040503050406030204" pitchFamily="18" charset="0"/>
                <a:ea typeface="Cambria" panose="02040503050406030204" pitchFamily="18" charset="0"/>
              </a:rPr>
              <a:t>元治</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Genji</a:t>
            </a:r>
            <a:r>
              <a:rPr lang="en-US" dirty="0">
                <a:latin typeface="Cambria" panose="02040503050406030204" pitchFamily="18" charset="0"/>
                <a:ea typeface="Cambria" panose="02040503050406030204" pitchFamily="18" charset="0"/>
              </a:rPr>
              <a:t> 1-2; 1864-1865)</a:t>
            </a:r>
          </a:p>
          <a:p>
            <a:pPr lvl="0"/>
            <a:r>
              <a:rPr lang="en-US" b="1" dirty="0" err="1">
                <a:latin typeface="Cambria" panose="02040503050406030204" pitchFamily="18" charset="0"/>
                <a:ea typeface="Cambria" panose="02040503050406030204" pitchFamily="18" charset="0"/>
              </a:rPr>
              <a:t>慶応</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Keiō</a:t>
            </a:r>
            <a:r>
              <a:rPr lang="en-US" dirty="0">
                <a:latin typeface="Cambria" panose="02040503050406030204" pitchFamily="18" charset="0"/>
                <a:ea typeface="Cambria" panose="02040503050406030204" pitchFamily="18" charset="0"/>
              </a:rPr>
              <a:t> 1-4; 1865-1868)</a:t>
            </a:r>
          </a:p>
          <a:p>
            <a:pPr lvl="0"/>
            <a:r>
              <a:rPr lang="en-US" b="1" dirty="0" err="1">
                <a:solidFill>
                  <a:srgbClr val="FF0000"/>
                </a:solidFill>
                <a:latin typeface="Cambria" panose="02040503050406030204" pitchFamily="18" charset="0"/>
                <a:ea typeface="Cambria" panose="02040503050406030204" pitchFamily="18" charset="0"/>
              </a:rPr>
              <a:t>明治</a:t>
            </a:r>
            <a:r>
              <a:rPr lang="en-US" dirty="0">
                <a:solidFill>
                  <a:srgbClr val="FF0000"/>
                </a:solidFill>
                <a:latin typeface="Cambria" panose="02040503050406030204" pitchFamily="18" charset="0"/>
                <a:ea typeface="Cambria" panose="02040503050406030204" pitchFamily="18" charset="0"/>
              </a:rPr>
              <a:t> (Meiji 1-45; 1868-1912)</a:t>
            </a:r>
          </a:p>
          <a:p>
            <a:pPr lvl="0"/>
            <a:r>
              <a:rPr lang="en-US" b="1" dirty="0" err="1">
                <a:solidFill>
                  <a:srgbClr val="FF0000"/>
                </a:solidFill>
                <a:latin typeface="Cambria" panose="02040503050406030204" pitchFamily="18" charset="0"/>
                <a:ea typeface="Cambria" panose="02040503050406030204" pitchFamily="18" charset="0"/>
              </a:rPr>
              <a:t>大正</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Taishō</a:t>
            </a:r>
            <a:r>
              <a:rPr lang="en-US" dirty="0">
                <a:solidFill>
                  <a:srgbClr val="FF0000"/>
                </a:solidFill>
                <a:latin typeface="Cambria" panose="02040503050406030204" pitchFamily="18" charset="0"/>
                <a:ea typeface="Cambria" panose="02040503050406030204" pitchFamily="18" charset="0"/>
              </a:rPr>
              <a:t> 1-15; 1912-1926)</a:t>
            </a:r>
          </a:p>
          <a:p>
            <a:pPr lvl="0"/>
            <a:r>
              <a:rPr lang="en-US" b="1" dirty="0" err="1">
                <a:latin typeface="Cambria" panose="02040503050406030204" pitchFamily="18" charset="0"/>
                <a:ea typeface="Cambria" panose="02040503050406030204" pitchFamily="18" charset="0"/>
              </a:rPr>
              <a:t>昭和</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Shōwa</a:t>
            </a:r>
            <a:r>
              <a:rPr lang="en-US" dirty="0">
                <a:latin typeface="Cambria" panose="02040503050406030204" pitchFamily="18" charset="0"/>
                <a:ea typeface="Cambria" panose="02040503050406030204" pitchFamily="18" charset="0"/>
              </a:rPr>
              <a:t> 1-64; 1926-1989)</a:t>
            </a:r>
          </a:p>
          <a:p>
            <a:r>
              <a:rPr lang="en-US" b="1" dirty="0" err="1">
                <a:latin typeface="Cambria" panose="02040503050406030204" pitchFamily="18" charset="0"/>
                <a:ea typeface="Cambria" panose="02040503050406030204" pitchFamily="18" charset="0"/>
              </a:rPr>
              <a:t>平成</a:t>
            </a:r>
            <a:r>
              <a:rPr lang="en-US" dirty="0">
                <a:latin typeface="Cambria" panose="02040503050406030204" pitchFamily="18" charset="0"/>
                <a:ea typeface="Cambria" panose="02040503050406030204" pitchFamily="18" charset="0"/>
              </a:rPr>
              <a:t> (Heisei 1-31; 1989-2019)</a:t>
            </a:r>
          </a:p>
          <a:p>
            <a:r>
              <a:rPr lang="ja-JP" altLang="en-US" b="1" dirty="0">
                <a:latin typeface="Cambria" panose="02040503050406030204" pitchFamily="18" charset="0"/>
                <a:ea typeface="Cambria" panose="02040503050406030204" pitchFamily="18" charset="0"/>
              </a:rPr>
              <a:t>令和</a:t>
            </a:r>
            <a:r>
              <a:rPr lang="ja-JP" altLang="en-US" b="1" dirty="0">
                <a:latin typeface="Cambria" panose="02040503050406030204" pitchFamily="18" charset="0"/>
              </a:rPr>
              <a:t> </a:t>
            </a:r>
            <a:r>
              <a:rPr lang="en-US" altLang="ja-JP" dirty="0">
                <a:latin typeface="Cambria" panose="02040503050406030204" pitchFamily="18" charset="0"/>
                <a:ea typeface="Cambria" panose="02040503050406030204" pitchFamily="18" charset="0"/>
              </a:rPr>
              <a:t>(</a:t>
            </a:r>
            <a:r>
              <a:rPr lang="en-US" altLang="ja-JP" dirty="0" err="1">
                <a:latin typeface="Cambria" panose="02040503050406030204" pitchFamily="18" charset="0"/>
                <a:ea typeface="Cambria" panose="02040503050406030204" pitchFamily="18" charset="0"/>
              </a:rPr>
              <a:t>Reiwa</a:t>
            </a:r>
            <a:r>
              <a:rPr lang="en-US" altLang="ja-JP" dirty="0">
                <a:latin typeface="Cambria" panose="02040503050406030204" pitchFamily="18" charset="0"/>
                <a:ea typeface="Cambria" panose="02040503050406030204" pitchFamily="18" charset="0"/>
              </a:rPr>
              <a:t> 1-???; 2019-???)</a:t>
            </a:r>
            <a:endParaRPr lang="en-US" b="1" dirty="0">
              <a:latin typeface="Cambria" panose="02040503050406030204" pitchFamily="18" charset="0"/>
              <a:ea typeface="Cambria" panose="02040503050406030204" pitchFamily="18" charset="0"/>
            </a:endParaRPr>
          </a:p>
          <a:p>
            <a:pPr marL="0" indent="0">
              <a:buNone/>
            </a:pPr>
            <a:endParaRPr lang="en-US" dirty="0"/>
          </a:p>
          <a:p>
            <a:pPr lvl="1"/>
            <a:endParaRPr lang="en-US" dirty="0"/>
          </a:p>
        </p:txBody>
      </p:sp>
      <p:sp>
        <p:nvSpPr>
          <p:cNvPr id="7" name="Footer Placeholder 6">
            <a:extLst>
              <a:ext uri="{FF2B5EF4-FFF2-40B4-BE49-F238E27FC236}">
                <a16:creationId xmlns:a16="http://schemas.microsoft.com/office/drawing/2014/main" id="{758C46A5-AAF7-4C66-90F8-C247F7B83A50}"/>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388677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err="1">
                <a:latin typeface="Cambria" panose="02040503050406030204" pitchFamily="18" charset="0"/>
                <a:ea typeface="Cambria" panose="02040503050406030204" pitchFamily="18" charset="0"/>
              </a:rPr>
              <a:t>時間の単語</a:t>
            </a:r>
            <a:r>
              <a:rPr lang="en-US" dirty="0">
                <a:latin typeface="Cambria" panose="02040503050406030204" pitchFamily="18" charset="0"/>
                <a:ea typeface="Cambria" panose="02040503050406030204" pitchFamily="18" charset="0"/>
              </a:rPr>
              <a:t> (Time Vocabulary)</a:t>
            </a:r>
          </a:p>
        </p:txBody>
      </p:sp>
      <p:sp>
        <p:nvSpPr>
          <p:cNvPr id="5" name="Content Placeholder 4"/>
          <p:cNvSpPr>
            <a:spLocks noGrp="1"/>
          </p:cNvSpPr>
          <p:nvPr>
            <p:ph sz="half" idx="1"/>
          </p:nvPr>
        </p:nvSpPr>
        <p:spPr>
          <a:xfrm>
            <a:off x="473104" y="1825625"/>
            <a:ext cx="5546697" cy="4351338"/>
          </a:xfrm>
        </p:spPr>
        <p:txBody>
          <a:bodyPr>
            <a:normAutofit fontScale="92500" lnSpcReduction="20000"/>
          </a:bodyPr>
          <a:lstStyle/>
          <a:p>
            <a:r>
              <a:rPr lang="en-US" sz="2600" dirty="0">
                <a:latin typeface="Cambria" panose="02040503050406030204" pitchFamily="18" charset="0"/>
                <a:ea typeface="Cambria" panose="02040503050406030204" pitchFamily="18" charset="0"/>
              </a:rPr>
              <a:t>年 (</a:t>
            </a:r>
            <a:r>
              <a:rPr lang="en-US" sz="2600" dirty="0" err="1">
                <a:latin typeface="Cambria" panose="02040503050406030204" pitchFamily="18" charset="0"/>
                <a:ea typeface="Cambria" panose="02040503050406030204" pitchFamily="18" charset="0"/>
              </a:rPr>
              <a:t>nen</a:t>
            </a:r>
            <a:r>
              <a:rPr lang="en-US" sz="2600" dirty="0">
                <a:latin typeface="Cambria" panose="02040503050406030204" pitchFamily="18" charset="0"/>
                <a:ea typeface="Cambria" panose="02040503050406030204" pitchFamily="18" charset="0"/>
              </a:rPr>
              <a:t>) – year</a:t>
            </a:r>
          </a:p>
          <a:p>
            <a:r>
              <a:rPr lang="en-US" sz="2600" dirty="0">
                <a:latin typeface="Cambria" panose="02040503050406030204" pitchFamily="18" charset="0"/>
                <a:ea typeface="Cambria" panose="02040503050406030204" pitchFamily="18" charset="0"/>
              </a:rPr>
              <a:t>月 (</a:t>
            </a:r>
            <a:r>
              <a:rPr lang="en-US" sz="2600" dirty="0" err="1">
                <a:latin typeface="Cambria" panose="02040503050406030204" pitchFamily="18" charset="0"/>
                <a:ea typeface="Cambria" panose="02040503050406030204" pitchFamily="18" charset="0"/>
              </a:rPr>
              <a:t>tsuki</a:t>
            </a:r>
            <a:r>
              <a:rPr lang="en-US" sz="2600" dirty="0">
                <a:latin typeface="Cambria" panose="02040503050406030204" pitchFamily="18" charset="0"/>
                <a:ea typeface="Cambria" panose="02040503050406030204" pitchFamily="18" charset="0"/>
              </a:rPr>
              <a:t>) – month</a:t>
            </a:r>
          </a:p>
          <a:p>
            <a:r>
              <a:rPr lang="en-US" sz="2600" dirty="0">
                <a:latin typeface="Cambria" panose="02040503050406030204" pitchFamily="18" charset="0"/>
                <a:ea typeface="Cambria" panose="02040503050406030204" pitchFamily="18" charset="0"/>
              </a:rPr>
              <a:t>日 (</a:t>
            </a:r>
            <a:r>
              <a:rPr lang="en-US" sz="2600" dirty="0" err="1">
                <a:latin typeface="Cambria" panose="02040503050406030204" pitchFamily="18" charset="0"/>
                <a:ea typeface="Cambria" panose="02040503050406030204" pitchFamily="18" charset="0"/>
              </a:rPr>
              <a:t>nichi</a:t>
            </a:r>
            <a:r>
              <a:rPr lang="en-US" sz="2600" dirty="0">
                <a:latin typeface="Cambria" panose="02040503050406030204" pitchFamily="18" charset="0"/>
                <a:ea typeface="Cambria" panose="02040503050406030204" pitchFamily="18" charset="0"/>
              </a:rPr>
              <a:t>) – day</a:t>
            </a:r>
          </a:p>
          <a:p>
            <a:r>
              <a:rPr lang="en-US" sz="2600" dirty="0" err="1">
                <a:latin typeface="Cambria" panose="02040503050406030204" pitchFamily="18" charset="0"/>
                <a:ea typeface="Cambria" panose="02040503050406030204" pitchFamily="18" charset="0"/>
              </a:rPr>
              <a:t>元年</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gannen</a:t>
            </a:r>
            <a:r>
              <a:rPr lang="en-US" sz="2600" dirty="0">
                <a:latin typeface="Cambria" panose="02040503050406030204" pitchFamily="18" charset="0"/>
                <a:ea typeface="Cambria" panose="02040503050406030204" pitchFamily="18" charset="0"/>
              </a:rPr>
              <a:t>) – first year of an era (always)</a:t>
            </a:r>
          </a:p>
          <a:p>
            <a:r>
              <a:rPr lang="ja-JP" altLang="en-US" sz="2600" dirty="0">
                <a:latin typeface="Cambria" panose="02040503050406030204" pitchFamily="18" charset="0"/>
                <a:ea typeface="Cambria" panose="02040503050406030204" pitchFamily="18" charset="0"/>
              </a:rPr>
              <a:t>正月</a:t>
            </a:r>
            <a:r>
              <a:rPr lang="en-US" altLang="ja-JP" sz="2600" dirty="0">
                <a:latin typeface="Cambria" panose="02040503050406030204" pitchFamily="18" charset="0"/>
                <a:ea typeface="Cambria" panose="02040503050406030204" pitchFamily="18" charset="0"/>
              </a:rPr>
              <a:t> (</a:t>
            </a:r>
            <a:r>
              <a:rPr lang="en-US" altLang="ja-JP" sz="2600" dirty="0" err="1">
                <a:latin typeface="Cambria" panose="02040503050406030204" pitchFamily="18" charset="0"/>
                <a:ea typeface="Cambria" panose="02040503050406030204" pitchFamily="18" charset="0"/>
              </a:rPr>
              <a:t>shōgatsu</a:t>
            </a:r>
            <a:r>
              <a:rPr lang="en-US" altLang="ja-JP" sz="2600" dirty="0">
                <a:latin typeface="Cambria" panose="02040503050406030204" pitchFamily="18" charset="0"/>
                <a:ea typeface="Cambria" panose="02040503050406030204" pitchFamily="18" charset="0"/>
              </a:rPr>
              <a:t>) – first month of the year (rare)</a:t>
            </a:r>
            <a:endParaRPr lang="en-US" sz="2600" dirty="0">
              <a:latin typeface="Cambria" panose="02040503050406030204" pitchFamily="18" charset="0"/>
              <a:ea typeface="Cambria" panose="02040503050406030204" pitchFamily="18" charset="0"/>
            </a:endParaRPr>
          </a:p>
          <a:p>
            <a:r>
              <a:rPr lang="ja-JP" altLang="en-US" sz="2600" dirty="0">
                <a:latin typeface="Cambria" panose="02040503050406030204" pitchFamily="18" charset="0"/>
                <a:ea typeface="Cambria" panose="02040503050406030204" pitchFamily="18" charset="0"/>
              </a:rPr>
              <a:t>朔日</a:t>
            </a:r>
            <a:r>
              <a:rPr lang="en-US" altLang="ja-JP" sz="2600" dirty="0">
                <a:latin typeface="Cambria" panose="02040503050406030204" pitchFamily="18" charset="0"/>
                <a:ea typeface="Cambria" panose="02040503050406030204" pitchFamily="18" charset="0"/>
              </a:rPr>
              <a:t> (</a:t>
            </a:r>
            <a:r>
              <a:rPr lang="en-US" altLang="ja-JP" sz="2600" dirty="0" err="1">
                <a:latin typeface="Cambria" panose="02040503050406030204" pitchFamily="18" charset="0"/>
                <a:ea typeface="Cambria" panose="02040503050406030204" pitchFamily="18" charset="0"/>
              </a:rPr>
              <a:t>tsuitachi</a:t>
            </a:r>
            <a:r>
              <a:rPr lang="en-US" altLang="ja-JP" sz="2600" dirty="0">
                <a:latin typeface="Cambria" panose="02040503050406030204" pitchFamily="18" charset="0"/>
                <a:ea typeface="Cambria" panose="02040503050406030204" pitchFamily="18" charset="0"/>
              </a:rPr>
              <a:t>) – first day of month (rare) </a:t>
            </a:r>
            <a:endParaRPr lang="en-US" sz="2600" dirty="0">
              <a:latin typeface="Cambria" panose="02040503050406030204" pitchFamily="18" charset="0"/>
              <a:ea typeface="Cambria" panose="02040503050406030204" pitchFamily="18" charset="0"/>
            </a:endParaRPr>
          </a:p>
          <a:p>
            <a:r>
              <a:rPr lang="ja-JP" altLang="en-US" sz="2600" dirty="0">
                <a:latin typeface="Cambria" panose="02040503050406030204" pitchFamily="18" charset="0"/>
                <a:ea typeface="Cambria" panose="02040503050406030204" pitchFamily="18" charset="0"/>
              </a:rPr>
              <a:t>晦日</a:t>
            </a:r>
            <a:r>
              <a:rPr lang="en-US" altLang="ja-JP" sz="2600" dirty="0">
                <a:latin typeface="Cambria" panose="02040503050406030204" pitchFamily="18" charset="0"/>
                <a:ea typeface="Cambria" panose="02040503050406030204" pitchFamily="18" charset="0"/>
              </a:rPr>
              <a:t> (</a:t>
            </a:r>
            <a:r>
              <a:rPr lang="en-US" altLang="ja-JP" sz="2600" dirty="0" err="1">
                <a:latin typeface="Cambria" panose="02040503050406030204" pitchFamily="18" charset="0"/>
                <a:ea typeface="Cambria" panose="02040503050406030204" pitchFamily="18" charset="0"/>
              </a:rPr>
              <a:t>misoka</a:t>
            </a:r>
            <a:r>
              <a:rPr lang="en-US" altLang="ja-JP" sz="2600" dirty="0">
                <a:latin typeface="Cambria" panose="02040503050406030204" pitchFamily="18" charset="0"/>
                <a:ea typeface="Cambria" panose="02040503050406030204" pitchFamily="18" charset="0"/>
              </a:rPr>
              <a:t>) – last day of month (rare)</a:t>
            </a:r>
          </a:p>
          <a:p>
            <a:r>
              <a:rPr lang="ja-JP" altLang="en-US" sz="2600" dirty="0">
                <a:effectLst/>
                <a:latin typeface="Cambria" panose="02040503050406030204" pitchFamily="18" charset="0"/>
                <a:ea typeface="Cambria" panose="02040503050406030204" pitchFamily="18" charset="0"/>
                <a:cs typeface="Times New Roman" panose="02020603050405020304" pitchFamily="18" charset="0"/>
              </a:rPr>
              <a:t>年月日不詳</a:t>
            </a:r>
            <a:r>
              <a:rPr lang="en-US" altLang="ja-JP" sz="2600" dirty="0">
                <a:effectLst/>
                <a:latin typeface="Cambria" panose="02040503050406030204" pitchFamily="18" charset="0"/>
                <a:ea typeface="Cambria" panose="02040503050406030204" pitchFamily="18" charset="0"/>
                <a:cs typeface="Times New Roman" panose="02020603050405020304" pitchFamily="18" charset="0"/>
              </a:rPr>
              <a:t> (</a:t>
            </a:r>
            <a:r>
              <a:rPr lang="en-US" altLang="ja-JP" sz="2600" dirty="0" err="1">
                <a:effectLst/>
                <a:latin typeface="Cambria" panose="02040503050406030204" pitchFamily="18" charset="0"/>
                <a:ea typeface="Cambria" panose="02040503050406030204" pitchFamily="18" charset="0"/>
                <a:cs typeface="Times New Roman" panose="02020603050405020304" pitchFamily="18" charset="0"/>
              </a:rPr>
              <a:t>nengappi</a:t>
            </a:r>
            <a:r>
              <a:rPr lang="en-US" altLang="ja-JP" sz="2600" dirty="0">
                <a:effectLst/>
                <a:latin typeface="Cambria" panose="02040503050406030204" pitchFamily="18" charset="0"/>
                <a:ea typeface="Cambria" panose="02040503050406030204" pitchFamily="18" charset="0"/>
                <a:cs typeface="Times New Roman" panose="02020603050405020304" pitchFamily="18" charset="0"/>
              </a:rPr>
              <a:t> </a:t>
            </a:r>
            <a:r>
              <a:rPr lang="en-US" altLang="ja-JP" sz="2600" dirty="0" err="1">
                <a:effectLst/>
                <a:latin typeface="Cambria" panose="02040503050406030204" pitchFamily="18" charset="0"/>
                <a:ea typeface="Cambria" panose="02040503050406030204" pitchFamily="18" charset="0"/>
                <a:cs typeface="Times New Roman" panose="02020603050405020304" pitchFamily="18" charset="0"/>
              </a:rPr>
              <a:t>fushō</a:t>
            </a:r>
            <a:r>
              <a:rPr lang="en-US" altLang="ja-JP" sz="2600" dirty="0">
                <a:effectLst/>
                <a:latin typeface="Cambria" panose="02040503050406030204" pitchFamily="18" charset="0"/>
                <a:ea typeface="Cambria" panose="02040503050406030204" pitchFamily="18" charset="0"/>
                <a:cs typeface="Times New Roman" panose="02020603050405020304" pitchFamily="18" charset="0"/>
              </a:rPr>
              <a:t>) – unknown date (rare)</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latin typeface="Cambria" panose="02040503050406030204" pitchFamily="18" charset="0"/>
              <a:ea typeface="Cambria" panose="02040503050406030204" pitchFamily="18" charset="0"/>
            </a:endParaRPr>
          </a:p>
          <a:p>
            <a:endParaRPr lang="en-US" dirty="0"/>
          </a:p>
          <a:p>
            <a:pPr marL="0" indent="0">
              <a:buNone/>
            </a:pPr>
            <a:endParaRPr lang="en-US" dirty="0"/>
          </a:p>
        </p:txBody>
      </p:sp>
      <p:sp>
        <p:nvSpPr>
          <p:cNvPr id="6" name="Content Placeholder 5"/>
          <p:cNvSpPr>
            <a:spLocks noGrp="1"/>
          </p:cNvSpPr>
          <p:nvPr>
            <p:ph sz="half" idx="2"/>
          </p:nvPr>
        </p:nvSpPr>
        <p:spPr/>
        <p:txBody>
          <a:bodyPr>
            <a:normAutofit fontScale="92500" lnSpcReduction="20000"/>
          </a:bodyPr>
          <a:lstStyle/>
          <a:p>
            <a:r>
              <a:rPr lang="ja-JP" altLang="en-US" dirty="0">
                <a:latin typeface="Cambria" panose="02040503050406030204" pitchFamily="18" charset="0"/>
                <a:ea typeface="Cambria" panose="02040503050406030204" pitchFamily="18" charset="0"/>
              </a:rPr>
              <a:t>午前</a:t>
            </a:r>
            <a:r>
              <a:rPr lang="en-US" altLang="ja-JP" dirty="0">
                <a:latin typeface="Cambria" panose="02040503050406030204" pitchFamily="18" charset="0"/>
                <a:ea typeface="Cambria" panose="02040503050406030204" pitchFamily="18" charset="0"/>
              </a:rPr>
              <a:t> (</a:t>
            </a:r>
            <a:r>
              <a:rPr lang="en-US" altLang="ja-JP" dirty="0" err="1">
                <a:latin typeface="Cambria" panose="02040503050406030204" pitchFamily="18" charset="0"/>
                <a:ea typeface="Cambria" panose="02040503050406030204" pitchFamily="18" charset="0"/>
              </a:rPr>
              <a:t>gozen</a:t>
            </a:r>
            <a:r>
              <a:rPr lang="en-US" altLang="ja-JP" dirty="0">
                <a:latin typeface="Cambria" panose="02040503050406030204" pitchFamily="18" charset="0"/>
                <a:ea typeface="Cambria" panose="02040503050406030204" pitchFamily="18" charset="0"/>
              </a:rPr>
              <a:t>) – A.M.</a:t>
            </a:r>
          </a:p>
          <a:p>
            <a:r>
              <a:rPr lang="ja-JP" altLang="en-US" dirty="0">
                <a:latin typeface="Cambria" panose="02040503050406030204" pitchFamily="18" charset="0"/>
                <a:ea typeface="Cambria" panose="02040503050406030204" pitchFamily="18" charset="0"/>
              </a:rPr>
              <a:t>午後</a:t>
            </a:r>
            <a:r>
              <a:rPr lang="en-US" altLang="ja-JP" dirty="0">
                <a:latin typeface="Cambria" panose="02040503050406030204" pitchFamily="18" charset="0"/>
                <a:ea typeface="Cambria" panose="02040503050406030204" pitchFamily="18" charset="0"/>
              </a:rPr>
              <a:t> (</a:t>
            </a:r>
            <a:r>
              <a:rPr lang="en-US" altLang="ja-JP" dirty="0" err="1">
                <a:latin typeface="Cambria" panose="02040503050406030204" pitchFamily="18" charset="0"/>
                <a:ea typeface="Cambria" panose="02040503050406030204" pitchFamily="18" charset="0"/>
              </a:rPr>
              <a:t>gogo</a:t>
            </a:r>
            <a:r>
              <a:rPr lang="en-US" altLang="ja-JP" dirty="0">
                <a:latin typeface="Cambria" panose="02040503050406030204" pitchFamily="18" charset="0"/>
                <a:ea typeface="Cambria" panose="02040503050406030204" pitchFamily="18" charset="0"/>
              </a:rPr>
              <a:t>) – P.M.</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時 (ji) – hour</a:t>
            </a:r>
          </a:p>
          <a:p>
            <a:r>
              <a:rPr lang="en-US" dirty="0">
                <a:latin typeface="Cambria" panose="02040503050406030204" pitchFamily="18" charset="0"/>
                <a:ea typeface="Cambria" panose="02040503050406030204" pitchFamily="18" charset="0"/>
              </a:rPr>
              <a:t>分 (fun) – minute</a:t>
            </a:r>
          </a:p>
          <a:p>
            <a:endParaRPr lang="en-US" dirty="0">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Note – Japan switched to the Western Gregorian calendar on January 1, 1873 (from 5</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day in 12</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month in 1872 to 1</a:t>
            </a:r>
            <a:r>
              <a:rPr lang="en-US" baseline="30000" dirty="0">
                <a:latin typeface="Cambria" panose="02040503050406030204" pitchFamily="18" charset="0"/>
                <a:ea typeface="Cambria" panose="02040503050406030204" pitchFamily="18" charset="0"/>
              </a:rPr>
              <a:t>st</a:t>
            </a:r>
            <a:r>
              <a:rPr lang="en-US" dirty="0">
                <a:latin typeface="Cambria" panose="02040503050406030204" pitchFamily="18" charset="0"/>
                <a:ea typeface="Cambria" panose="02040503050406030204" pitchFamily="18" charset="0"/>
              </a:rPr>
              <a:t> day in 1</a:t>
            </a:r>
            <a:r>
              <a:rPr lang="en-US" baseline="30000" dirty="0">
                <a:latin typeface="Cambria" panose="02040503050406030204" pitchFamily="18" charset="0"/>
                <a:ea typeface="Cambria" panose="02040503050406030204" pitchFamily="18" charset="0"/>
              </a:rPr>
              <a:t>st</a:t>
            </a:r>
            <a:r>
              <a:rPr lang="en-US" dirty="0">
                <a:latin typeface="Cambria" panose="02040503050406030204" pitchFamily="18" charset="0"/>
                <a:ea typeface="Cambria" panose="02040503050406030204" pitchFamily="18" charset="0"/>
              </a:rPr>
              <a:t> month in 1873). In general, immigration documents do not account for this switch.</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pPr marL="0" indent="0">
              <a:buNone/>
            </a:pPr>
            <a:endParaRPr lang="en-US" dirty="0"/>
          </a:p>
          <a:p>
            <a:pPr marL="0" lvl="0" indent="0">
              <a:buNone/>
            </a:pPr>
            <a:endParaRPr lang="en-US" dirty="0"/>
          </a:p>
        </p:txBody>
      </p:sp>
      <p:sp>
        <p:nvSpPr>
          <p:cNvPr id="7" name="Footer Placeholder 6">
            <a:extLst>
              <a:ext uri="{FF2B5EF4-FFF2-40B4-BE49-F238E27FC236}">
                <a16:creationId xmlns:a16="http://schemas.microsoft.com/office/drawing/2014/main" id="{63B0FD8E-517D-43DE-8659-D720DC68C1C3}"/>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93286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latin typeface="Cambria" panose="02040503050406030204" pitchFamily="18" charset="0"/>
                <a:ea typeface="Cambria" panose="02040503050406030204" pitchFamily="18" charset="0"/>
              </a:rPr>
              <a:t>Dates – Example #1</a:t>
            </a:r>
          </a:p>
        </p:txBody>
      </p:sp>
      <p:sp>
        <p:nvSpPr>
          <p:cNvPr id="5" name="Content Placeholder 4"/>
          <p:cNvSpPr>
            <a:spLocks noGrp="1"/>
          </p:cNvSpPr>
          <p:nvPr>
            <p:ph sz="half" idx="1"/>
          </p:nvPr>
        </p:nvSpPr>
        <p:spPr/>
        <p:txBody>
          <a:bodyPr>
            <a:normAutofit fontScale="92500" lnSpcReduction="10000"/>
          </a:bodyPr>
          <a:lstStyle/>
          <a:p>
            <a:endParaRPr lang="en-US" dirty="0">
              <a:latin typeface="Cambria" panose="02040503050406030204" pitchFamily="18" charset="0"/>
              <a:ea typeface="Cambria" panose="02040503050406030204" pitchFamily="18" charset="0"/>
            </a:endParaRPr>
          </a:p>
          <a:p>
            <a:endParaRPr lang="en-US" dirty="0"/>
          </a:p>
          <a:p>
            <a:pPr marL="0" indent="0">
              <a:buNone/>
            </a:pPr>
            <a:endParaRPr lang="en-US" dirty="0"/>
          </a:p>
          <a:p>
            <a:endParaRPr lang="en-US" dirty="0"/>
          </a:p>
          <a:p>
            <a:endParaRPr lang="en-US" dirty="0"/>
          </a:p>
          <a:p>
            <a:pPr marL="0" indent="0">
              <a:buNone/>
            </a:pPr>
            <a:endParaRPr lang="en-US" dirty="0"/>
          </a:p>
        </p:txBody>
      </p:sp>
      <p:sp>
        <p:nvSpPr>
          <p:cNvPr id="7" name="Footer Placeholder 6">
            <a:extLst>
              <a:ext uri="{FF2B5EF4-FFF2-40B4-BE49-F238E27FC236}">
                <a16:creationId xmlns:a16="http://schemas.microsoft.com/office/drawing/2014/main" id="{EE52ADDB-2ABC-4FFB-8E93-0C2BEE9D1D3E}"/>
              </a:ext>
            </a:extLst>
          </p:cNvPr>
          <p:cNvSpPr>
            <a:spLocks noGrp="1"/>
          </p:cNvSpPr>
          <p:nvPr>
            <p:ph type="ftr" sz="quarter" idx="11"/>
          </p:nvPr>
        </p:nvSpPr>
        <p:spPr/>
        <p:txBody>
          <a:bodyPr/>
          <a:lstStyle/>
          <a:p>
            <a:r>
              <a:rPr lang="en-US"/>
              <a:t>© 2021-2022 Martinus Wolf</a:t>
            </a:r>
          </a:p>
        </p:txBody>
      </p:sp>
      <p:sp>
        <p:nvSpPr>
          <p:cNvPr id="3" name="Content Placeholder 2">
            <a:extLst>
              <a:ext uri="{FF2B5EF4-FFF2-40B4-BE49-F238E27FC236}">
                <a16:creationId xmlns:a16="http://schemas.microsoft.com/office/drawing/2014/main" id="{31B1136E-A73A-4264-8A18-2898C318E498}"/>
              </a:ext>
            </a:extLst>
          </p:cNvPr>
          <p:cNvSpPr>
            <a:spLocks noGrp="1"/>
          </p:cNvSpPr>
          <p:nvPr>
            <p:ph sz="half" idx="2"/>
          </p:nvPr>
        </p:nvSpPr>
        <p:spPr>
          <a:xfrm>
            <a:off x="3429000" y="1825625"/>
            <a:ext cx="6122504" cy="4351338"/>
          </a:xfrm>
        </p:spPr>
        <p:txBody>
          <a:bodyPr>
            <a:normAutofit fontScale="92500" lnSpcReduction="10000"/>
          </a:bodyPr>
          <a:lstStyle/>
          <a:p>
            <a:r>
              <a:rPr lang="ja-JP" altLang="en-US" sz="4000" dirty="0">
                <a:solidFill>
                  <a:schemeClr val="bg1"/>
                </a:solidFill>
                <a:latin typeface="Cambria" panose="02040503050406030204" pitchFamily="18" charset="0"/>
                <a:ea typeface="Cambria" panose="02040503050406030204" pitchFamily="18" charset="0"/>
              </a:rPr>
              <a:t>明治参拾四年壱月拾九日生</a:t>
            </a:r>
            <a:endParaRPr lang="en-US" altLang="ja-JP" sz="4000" dirty="0">
              <a:solidFill>
                <a:schemeClr val="bg1"/>
              </a:solidFill>
              <a:latin typeface="Cambria" panose="02040503050406030204" pitchFamily="18" charset="0"/>
              <a:ea typeface="Cambria" panose="02040503050406030204" pitchFamily="18" charset="0"/>
            </a:endParaRPr>
          </a:p>
          <a:p>
            <a:r>
              <a:rPr lang="ja-JP" altLang="en-US" sz="4000" dirty="0">
                <a:solidFill>
                  <a:schemeClr val="bg1"/>
                </a:solidFill>
                <a:latin typeface="Cambria" panose="02040503050406030204" pitchFamily="18" charset="0"/>
                <a:ea typeface="Cambria" panose="02040503050406030204" pitchFamily="18" charset="0"/>
              </a:rPr>
              <a:t>明治 </a:t>
            </a:r>
            <a:r>
              <a:rPr lang="en-US" altLang="ja-JP" sz="4000" dirty="0">
                <a:solidFill>
                  <a:schemeClr val="bg1"/>
                </a:solidFill>
                <a:latin typeface="Cambria" panose="02040503050406030204" pitchFamily="18" charset="0"/>
                <a:ea typeface="Cambria" panose="02040503050406030204" pitchFamily="18" charset="0"/>
              </a:rPr>
              <a:t>– Meiji Era</a:t>
            </a:r>
          </a:p>
          <a:p>
            <a:r>
              <a:rPr lang="ja-JP" altLang="en-US" sz="4000" dirty="0">
                <a:solidFill>
                  <a:schemeClr val="bg1"/>
                </a:solidFill>
                <a:latin typeface="Cambria" panose="02040503050406030204" pitchFamily="18" charset="0"/>
                <a:ea typeface="Cambria" panose="02040503050406030204" pitchFamily="18" charset="0"/>
              </a:rPr>
              <a:t>参拾四年 </a:t>
            </a:r>
            <a:r>
              <a:rPr lang="en-US" altLang="ja-JP" sz="4000" dirty="0">
                <a:solidFill>
                  <a:schemeClr val="bg1"/>
                </a:solidFill>
                <a:latin typeface="Cambria" panose="02040503050406030204" pitchFamily="18" charset="0"/>
                <a:ea typeface="Cambria" panose="02040503050406030204" pitchFamily="18" charset="0"/>
              </a:rPr>
              <a:t>– 34</a:t>
            </a:r>
            <a:r>
              <a:rPr lang="en-US" altLang="ja-JP" sz="4000" baseline="30000" dirty="0">
                <a:solidFill>
                  <a:schemeClr val="bg1"/>
                </a:solidFill>
                <a:latin typeface="Cambria" panose="02040503050406030204" pitchFamily="18" charset="0"/>
                <a:ea typeface="Cambria" panose="02040503050406030204" pitchFamily="18" charset="0"/>
              </a:rPr>
              <a:t>th</a:t>
            </a:r>
            <a:r>
              <a:rPr lang="en-US" altLang="ja-JP" sz="4000" dirty="0">
                <a:solidFill>
                  <a:schemeClr val="bg1"/>
                </a:solidFill>
                <a:latin typeface="Cambria" panose="02040503050406030204" pitchFamily="18" charset="0"/>
                <a:ea typeface="Cambria" panose="02040503050406030204" pitchFamily="18" charset="0"/>
              </a:rPr>
              <a:t> year</a:t>
            </a:r>
          </a:p>
          <a:p>
            <a:r>
              <a:rPr lang="ja-JP" altLang="en-US" sz="4000" dirty="0">
                <a:solidFill>
                  <a:schemeClr val="bg1"/>
                </a:solidFill>
                <a:latin typeface="Cambria" panose="02040503050406030204" pitchFamily="18" charset="0"/>
                <a:ea typeface="Cambria" panose="02040503050406030204" pitchFamily="18" charset="0"/>
              </a:rPr>
              <a:t>壱月 </a:t>
            </a:r>
            <a:r>
              <a:rPr lang="en-US" altLang="ja-JP" sz="4000" dirty="0">
                <a:solidFill>
                  <a:schemeClr val="bg1"/>
                </a:solidFill>
                <a:latin typeface="Cambria" panose="02040503050406030204" pitchFamily="18" charset="0"/>
                <a:ea typeface="Cambria" panose="02040503050406030204" pitchFamily="18" charset="0"/>
              </a:rPr>
              <a:t>– 1</a:t>
            </a:r>
            <a:r>
              <a:rPr lang="en-US" altLang="ja-JP" sz="4000" baseline="30000" dirty="0">
                <a:solidFill>
                  <a:schemeClr val="bg1"/>
                </a:solidFill>
                <a:latin typeface="Cambria" panose="02040503050406030204" pitchFamily="18" charset="0"/>
                <a:ea typeface="Cambria" panose="02040503050406030204" pitchFamily="18" charset="0"/>
              </a:rPr>
              <a:t>st</a:t>
            </a:r>
            <a:r>
              <a:rPr lang="en-US" altLang="ja-JP" sz="4000" dirty="0">
                <a:solidFill>
                  <a:schemeClr val="bg1"/>
                </a:solidFill>
                <a:latin typeface="Cambria" panose="02040503050406030204" pitchFamily="18" charset="0"/>
                <a:ea typeface="Cambria" panose="02040503050406030204" pitchFamily="18" charset="0"/>
              </a:rPr>
              <a:t> month</a:t>
            </a:r>
          </a:p>
          <a:p>
            <a:r>
              <a:rPr lang="ja-JP" altLang="en-US" sz="4000" dirty="0">
                <a:solidFill>
                  <a:schemeClr val="bg1"/>
                </a:solidFill>
                <a:latin typeface="Cambria" panose="02040503050406030204" pitchFamily="18" charset="0"/>
                <a:ea typeface="Cambria" panose="02040503050406030204" pitchFamily="18" charset="0"/>
              </a:rPr>
              <a:t>拾九日 </a:t>
            </a:r>
            <a:r>
              <a:rPr lang="en-US" altLang="ja-JP" sz="4000" dirty="0">
                <a:solidFill>
                  <a:schemeClr val="bg1"/>
                </a:solidFill>
                <a:latin typeface="Cambria" panose="02040503050406030204" pitchFamily="18" charset="0"/>
                <a:ea typeface="Cambria" panose="02040503050406030204" pitchFamily="18" charset="0"/>
              </a:rPr>
              <a:t>– 19</a:t>
            </a:r>
            <a:r>
              <a:rPr lang="en-US" altLang="ja-JP" sz="4000" baseline="30000" dirty="0">
                <a:solidFill>
                  <a:schemeClr val="bg1"/>
                </a:solidFill>
                <a:latin typeface="Cambria" panose="02040503050406030204" pitchFamily="18" charset="0"/>
                <a:ea typeface="Cambria" panose="02040503050406030204" pitchFamily="18" charset="0"/>
              </a:rPr>
              <a:t>th</a:t>
            </a:r>
            <a:r>
              <a:rPr lang="en-US" altLang="ja-JP" sz="4000" dirty="0">
                <a:solidFill>
                  <a:schemeClr val="bg1"/>
                </a:solidFill>
                <a:latin typeface="Cambria" panose="02040503050406030204" pitchFamily="18" charset="0"/>
                <a:ea typeface="Cambria" panose="02040503050406030204" pitchFamily="18" charset="0"/>
              </a:rPr>
              <a:t> day</a:t>
            </a:r>
          </a:p>
          <a:p>
            <a:r>
              <a:rPr lang="ja-JP" altLang="en-US" sz="4000" dirty="0">
                <a:solidFill>
                  <a:schemeClr val="bg1"/>
                </a:solidFill>
                <a:latin typeface="Cambria" panose="02040503050406030204" pitchFamily="18" charset="0"/>
                <a:ea typeface="Cambria" panose="02040503050406030204" pitchFamily="18" charset="0"/>
              </a:rPr>
              <a:t>生 </a:t>
            </a:r>
            <a:r>
              <a:rPr lang="en-US" altLang="ja-JP" sz="4000" dirty="0">
                <a:solidFill>
                  <a:schemeClr val="bg1"/>
                </a:solidFill>
                <a:latin typeface="Cambria" panose="02040503050406030204" pitchFamily="18" charset="0"/>
                <a:ea typeface="Cambria" panose="02040503050406030204" pitchFamily="18" charset="0"/>
              </a:rPr>
              <a:t>– birth</a:t>
            </a:r>
          </a:p>
          <a:p>
            <a:r>
              <a:rPr lang="en-US" altLang="ja-JP" sz="4000" b="1" dirty="0">
                <a:solidFill>
                  <a:schemeClr val="bg1"/>
                </a:solidFill>
                <a:latin typeface="Cambria" panose="02040503050406030204" pitchFamily="18" charset="0"/>
                <a:ea typeface="Cambria" panose="02040503050406030204" pitchFamily="18" charset="0"/>
              </a:rPr>
              <a:t>Born on January 19, 1901</a:t>
            </a:r>
            <a:endParaRPr lang="en-US" sz="4000" b="1" dirty="0">
              <a:solidFill>
                <a:schemeClr val="bg1"/>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795447046"/>
      </p:ext>
    </p:extLst>
  </p:cSld>
  <p:clrMapOvr>
    <a:masterClrMapping/>
  </p:clrMapOvr>
</p:sld>
</file>

<file path=ppt/theme/theme1.xml><?xml version="1.0" encoding="utf-8"?>
<a:theme xmlns:a="http://schemas.openxmlformats.org/drawingml/2006/main" name="Office Theme">
  <a:themeElements>
    <a:clrScheme name="RootsTech">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2048</TotalTime>
  <Words>2038</Words>
  <Application>Microsoft Office PowerPoint</Application>
  <PresentationFormat>Widescreen</PresentationFormat>
  <Paragraphs>329</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Avenir Black</vt:lpstr>
      <vt:lpstr>Avenir Light</vt:lpstr>
      <vt:lpstr>Avenir Medium</vt:lpstr>
      <vt:lpstr>MS Mincho</vt:lpstr>
      <vt:lpstr>Arial</vt:lpstr>
      <vt:lpstr>Calibri</vt:lpstr>
      <vt:lpstr>Calibri Light</vt:lpstr>
      <vt:lpstr>Cambria</vt:lpstr>
      <vt:lpstr>Office Theme</vt:lpstr>
      <vt:lpstr>PowerPoint Presentation</vt:lpstr>
      <vt:lpstr>PowerPoint Presentation</vt:lpstr>
      <vt:lpstr>日本の家族歴史 (Japanese Family History) Introduction to Koseki Reading and Interpretation Part 2</vt:lpstr>
      <vt:lpstr>Class Topics</vt:lpstr>
      <vt:lpstr>数字の単語 (Number Vocabulary)</vt:lpstr>
      <vt:lpstr>Dates</vt:lpstr>
      <vt:lpstr>日本の年号 (Japanese Eras)</vt:lpstr>
      <vt:lpstr>時間の単語 (Time Vocabulary)</vt:lpstr>
      <vt:lpstr>Dates – Example #1</vt:lpstr>
      <vt:lpstr>PowerPoint Presentation</vt:lpstr>
      <vt:lpstr>Dates – Example #1</vt:lpstr>
      <vt:lpstr>Dates – Example #2</vt:lpstr>
      <vt:lpstr>PowerPoint Presentation</vt:lpstr>
      <vt:lpstr>Dates – Example #2</vt:lpstr>
      <vt:lpstr>Dates – Example #3</vt:lpstr>
      <vt:lpstr>PowerPoint Presentation</vt:lpstr>
      <vt:lpstr>Dates – Example #3</vt:lpstr>
      <vt:lpstr>Family Relationships</vt:lpstr>
      <vt:lpstr>Family – Head of Household</vt:lpstr>
      <vt:lpstr>Family – Birth Order</vt:lpstr>
      <vt:lpstr>Family – Direct Family</vt:lpstr>
      <vt:lpstr>Family – Marriage</vt:lpstr>
      <vt:lpstr>Family – Generations</vt:lpstr>
      <vt:lpstr>Family – Extended</vt:lpstr>
      <vt:lpstr>Family – Adoptive/Step</vt:lpstr>
      <vt:lpstr>Family – Illegitimate</vt:lpstr>
      <vt:lpstr>Family Relationship – Example</vt:lpstr>
      <vt:lpstr>PowerPoint Presentation</vt:lpstr>
      <vt:lpstr>PowerPoint Presentation</vt:lpstr>
      <vt:lpstr>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Herd</dc:creator>
  <cp:lastModifiedBy>Marty Wolf</cp:lastModifiedBy>
  <cp:revision>44</cp:revision>
  <cp:lastPrinted>2021-12-11T20:42:34Z</cp:lastPrinted>
  <dcterms:created xsi:type="dcterms:W3CDTF">2020-09-21T20:02:14Z</dcterms:created>
  <dcterms:modified xsi:type="dcterms:W3CDTF">2021-12-16T04:36:55Z</dcterms:modified>
</cp:coreProperties>
</file>