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5" r:id="rId2"/>
    <p:sldId id="285" r:id="rId3"/>
    <p:sldId id="287" r:id="rId4"/>
    <p:sldId id="263" r:id="rId5"/>
    <p:sldId id="266" r:id="rId6"/>
    <p:sldId id="288" r:id="rId7"/>
    <p:sldId id="289" r:id="rId8"/>
    <p:sldId id="290" r:id="rId9"/>
    <p:sldId id="291" r:id="rId10"/>
    <p:sldId id="292"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25A0"/>
    <a:srgbClr val="A137AB"/>
    <a:srgbClr val="A732A8"/>
    <a:srgbClr val="A732A7"/>
    <a:srgbClr val="9141B0"/>
    <a:srgbClr val="B726A1"/>
    <a:srgbClr val="E3068D"/>
    <a:srgbClr val="2590DE"/>
    <a:srgbClr val="6FC160"/>
    <a:srgbClr val="50BB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1"/>
    <p:restoredTop sz="94762"/>
  </p:normalViewPr>
  <p:slideViewPr>
    <p:cSldViewPr snapToGrid="0" snapToObjects="1">
      <p:cViewPr varScale="1">
        <p:scale>
          <a:sx n="69" d="100"/>
          <a:sy n="69" d="100"/>
        </p:scale>
        <p:origin x="-642"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2F30F-B94F-5E48-A752-1F851D332CEB}" type="datetimeFigureOut">
              <a:rPr lang="en-US" smtClean="0"/>
              <a:t>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B93B9-1FA2-184E-9F44-0E87057F37CD}" type="slidenum">
              <a:rPr lang="en-US" smtClean="0"/>
              <a:t>‹nº›</a:t>
            </a:fld>
            <a:endParaRPr lang="en-US"/>
          </a:p>
        </p:txBody>
      </p:sp>
    </p:spTree>
    <p:extLst>
      <p:ext uri="{BB962C8B-B14F-4D97-AF65-F5344CB8AC3E}">
        <p14:creationId xmlns:p14="http://schemas.microsoft.com/office/powerpoint/2010/main" val="223302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1</a:t>
            </a:fld>
            <a:endParaRPr lang="en-US"/>
          </a:p>
        </p:txBody>
      </p:sp>
    </p:spTree>
    <p:extLst>
      <p:ext uri="{BB962C8B-B14F-4D97-AF65-F5344CB8AC3E}">
        <p14:creationId xmlns:p14="http://schemas.microsoft.com/office/powerpoint/2010/main" val="10584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3</a:t>
            </a:fld>
            <a:endParaRPr lang="en-US"/>
          </a:p>
        </p:txBody>
      </p:sp>
    </p:spTree>
    <p:extLst>
      <p:ext uri="{BB962C8B-B14F-4D97-AF65-F5344CB8AC3E}">
        <p14:creationId xmlns:p14="http://schemas.microsoft.com/office/powerpoint/2010/main" val="2871917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4</a:t>
            </a:fld>
            <a:endParaRPr lang="en-US"/>
          </a:p>
        </p:txBody>
      </p:sp>
    </p:spTree>
    <p:extLst>
      <p:ext uri="{BB962C8B-B14F-4D97-AF65-F5344CB8AC3E}">
        <p14:creationId xmlns:p14="http://schemas.microsoft.com/office/powerpoint/2010/main" val="165285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5</a:t>
            </a:fld>
            <a:endParaRPr lang="en-US"/>
          </a:p>
        </p:txBody>
      </p:sp>
    </p:spTree>
    <p:extLst>
      <p:ext uri="{BB962C8B-B14F-4D97-AF65-F5344CB8AC3E}">
        <p14:creationId xmlns:p14="http://schemas.microsoft.com/office/powerpoint/2010/main" val="2609414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6</a:t>
            </a:fld>
            <a:endParaRPr lang="en-US"/>
          </a:p>
        </p:txBody>
      </p:sp>
    </p:spTree>
    <p:extLst>
      <p:ext uri="{BB962C8B-B14F-4D97-AF65-F5344CB8AC3E}">
        <p14:creationId xmlns:p14="http://schemas.microsoft.com/office/powerpoint/2010/main" val="165285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7</a:t>
            </a:fld>
            <a:endParaRPr lang="en-US"/>
          </a:p>
        </p:txBody>
      </p:sp>
    </p:spTree>
    <p:extLst>
      <p:ext uri="{BB962C8B-B14F-4D97-AF65-F5344CB8AC3E}">
        <p14:creationId xmlns:p14="http://schemas.microsoft.com/office/powerpoint/2010/main" val="1652858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8</a:t>
            </a:fld>
            <a:endParaRPr lang="en-US"/>
          </a:p>
        </p:txBody>
      </p:sp>
    </p:spTree>
    <p:extLst>
      <p:ext uri="{BB962C8B-B14F-4D97-AF65-F5344CB8AC3E}">
        <p14:creationId xmlns:p14="http://schemas.microsoft.com/office/powerpoint/2010/main" val="1652858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9</a:t>
            </a:fld>
            <a:endParaRPr lang="en-US"/>
          </a:p>
        </p:txBody>
      </p:sp>
    </p:spTree>
    <p:extLst>
      <p:ext uri="{BB962C8B-B14F-4D97-AF65-F5344CB8AC3E}">
        <p14:creationId xmlns:p14="http://schemas.microsoft.com/office/powerpoint/2010/main" val="16528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B93B9-1FA2-184E-9F44-0E87057F37CD}" type="slidenum">
              <a:rPr lang="en-US" smtClean="0"/>
              <a:t>10</a:t>
            </a:fld>
            <a:endParaRPr lang="en-US"/>
          </a:p>
        </p:txBody>
      </p:sp>
    </p:spTree>
    <p:extLst>
      <p:ext uri="{BB962C8B-B14F-4D97-AF65-F5344CB8AC3E}">
        <p14:creationId xmlns:p14="http://schemas.microsoft.com/office/powerpoint/2010/main" val="165285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98E6F-26F6-174E-A0CD-C542FF2DAB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DF6DF3-6774-E34C-99C3-DFD35C998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E0531A-5317-3E4C-A8D7-7B193BA779FE}"/>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5" name="Footer Placeholder 4">
            <a:extLst>
              <a:ext uri="{FF2B5EF4-FFF2-40B4-BE49-F238E27FC236}">
                <a16:creationId xmlns:a16="http://schemas.microsoft.com/office/drawing/2014/main" xmlns="" id="{D7C5DB23-A8B4-FD47-BDBF-C585DDC36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87043F-C698-964B-B0E4-1BA40DCC0EEB}"/>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13864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DBC00-04B4-D44A-AC60-AE50E4C7DA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ADF474-5DF8-3041-A7CA-164F79584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16A669-7FCF-EC4C-92C8-3D02B3B4234E}"/>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5" name="Footer Placeholder 4">
            <a:extLst>
              <a:ext uri="{FF2B5EF4-FFF2-40B4-BE49-F238E27FC236}">
                <a16:creationId xmlns:a16="http://schemas.microsoft.com/office/drawing/2014/main" xmlns="" id="{00DD7227-36D4-2C43-A8F2-98CDA605E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874A4F-7CE5-AA46-A1B4-83006830F4D6}"/>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1565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81E84F-9F0B-FC49-AADA-D68178A080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258312E-3C8C-F24D-B549-020A2352F0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3021F-112D-7F4F-AB87-E9BFB21A1F74}"/>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5" name="Footer Placeholder 4">
            <a:extLst>
              <a:ext uri="{FF2B5EF4-FFF2-40B4-BE49-F238E27FC236}">
                <a16:creationId xmlns:a16="http://schemas.microsoft.com/office/drawing/2014/main" xmlns="" id="{B5FA1921-6FBD-0646-A82C-D7D52DD07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3AACAD-2E5C-B149-A9AF-1A70578C0012}"/>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336539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406E0-238E-7C46-8201-DEBB38152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9715C8-C55F-3D4A-BAB2-02336173C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110F20-D3A1-BD4B-AF92-73A86E1D8754}"/>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5" name="Footer Placeholder 4">
            <a:extLst>
              <a:ext uri="{FF2B5EF4-FFF2-40B4-BE49-F238E27FC236}">
                <a16:creationId xmlns:a16="http://schemas.microsoft.com/office/drawing/2014/main" xmlns="" id="{7121D9F9-ED94-C944-AE57-3D9A60BBD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18BFFD-5AD1-864A-9177-8DC067195F49}"/>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384846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EC858-1276-5E48-9A8C-2ADA75A8BC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7E5BAE-FC93-E744-AB41-7C6F1AB4FD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E717EC7-993A-6E49-85EE-1B43472F6BA0}"/>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5" name="Footer Placeholder 4">
            <a:extLst>
              <a:ext uri="{FF2B5EF4-FFF2-40B4-BE49-F238E27FC236}">
                <a16:creationId xmlns:a16="http://schemas.microsoft.com/office/drawing/2014/main" xmlns="" id="{BCBCE626-9C92-504C-96EC-E8F8B357F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BE2385A-2C6E-5B48-954E-5173ACA9706A}"/>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241417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BEB35-FD0F-5C42-8253-A0FE04D6B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E3BE175-2E29-A84C-BBEB-48C532EF5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C2D3F62-2751-9A47-9934-AD65A05779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B17F4E9-D75D-5746-9D79-FCB525C31AC5}"/>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6" name="Footer Placeholder 5">
            <a:extLst>
              <a:ext uri="{FF2B5EF4-FFF2-40B4-BE49-F238E27FC236}">
                <a16:creationId xmlns:a16="http://schemas.microsoft.com/office/drawing/2014/main" xmlns="" id="{8172A267-4126-8D45-9640-4F18899A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0F6D59-0510-414F-9DBC-2604E2BFEDE9}"/>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374793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53913-C2D5-9349-A3DC-56C681067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5BF9AD6-444C-BC44-B19C-FA1FCE44D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27AD5A-B722-3E4F-A822-0F53892B5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AA3F2D3-C94B-D342-AED0-157ECB569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102307-173C-1B41-8494-AA847C13C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816B9B-6B1E-F248-B348-5CD411725C51}"/>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8" name="Footer Placeholder 7">
            <a:extLst>
              <a:ext uri="{FF2B5EF4-FFF2-40B4-BE49-F238E27FC236}">
                <a16:creationId xmlns:a16="http://schemas.microsoft.com/office/drawing/2014/main" xmlns="" id="{5116D77D-900E-4D4B-B998-3F227C0EF2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815A7E3-57A6-A54C-BA7F-1B56530CE4BD}"/>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216809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06EB1F-DC6C-1C49-A031-4429878CE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DBA7E92-85D2-9C43-A70D-3E1B298A7611}"/>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4" name="Footer Placeholder 3">
            <a:extLst>
              <a:ext uri="{FF2B5EF4-FFF2-40B4-BE49-F238E27FC236}">
                <a16:creationId xmlns:a16="http://schemas.microsoft.com/office/drawing/2014/main" xmlns="" id="{38BA65CD-6FBC-464E-B7BA-3CF7B1FA4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FF83F07-D32A-5D4D-80C4-0144073A2056}"/>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3726022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FC1C03C-7E6E-1747-BDD1-0500B28586BF}"/>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3" name="Footer Placeholder 2">
            <a:extLst>
              <a:ext uri="{FF2B5EF4-FFF2-40B4-BE49-F238E27FC236}">
                <a16:creationId xmlns:a16="http://schemas.microsoft.com/office/drawing/2014/main" xmlns="" id="{EA0A4FDC-2622-2047-998E-CCB96E4203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215D46-5583-E340-900F-91B51BB54400}"/>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15345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2CAA5-782A-8F4A-BFAD-50FDE02825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03499BA-B32A-E742-B292-B0D2AEB73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1D7FC69-9C40-694D-870E-B334C78D3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9B3B27-6A42-5949-B361-FA83BE4427B9}"/>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6" name="Footer Placeholder 5">
            <a:extLst>
              <a:ext uri="{FF2B5EF4-FFF2-40B4-BE49-F238E27FC236}">
                <a16:creationId xmlns:a16="http://schemas.microsoft.com/office/drawing/2014/main" xmlns="" id="{F69E0210-2231-D146-AEBD-C7B091C60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FA73BB-D929-2D4A-ADCD-AE6E96D387BE}"/>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29767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AEF3A-6664-0E47-A0C7-3BE834B64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05D9F8-2E15-494A-9F19-600BFE5A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3321592-E015-3143-804E-89962AA3E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861873-5E2C-0B47-9FFA-D3961695326A}"/>
              </a:ext>
            </a:extLst>
          </p:cNvPr>
          <p:cNvSpPr>
            <a:spLocks noGrp="1"/>
          </p:cNvSpPr>
          <p:nvPr>
            <p:ph type="dt" sz="half" idx="10"/>
          </p:nvPr>
        </p:nvSpPr>
        <p:spPr/>
        <p:txBody>
          <a:bodyPr/>
          <a:lstStyle/>
          <a:p>
            <a:fld id="{4D0198C8-D041-9945-A0A0-4B3691BA350F}" type="datetimeFigureOut">
              <a:rPr lang="en-US" smtClean="0"/>
              <a:t>1/20/2022</a:t>
            </a:fld>
            <a:endParaRPr lang="en-US"/>
          </a:p>
        </p:txBody>
      </p:sp>
      <p:sp>
        <p:nvSpPr>
          <p:cNvPr id="6" name="Footer Placeholder 5">
            <a:extLst>
              <a:ext uri="{FF2B5EF4-FFF2-40B4-BE49-F238E27FC236}">
                <a16:creationId xmlns:a16="http://schemas.microsoft.com/office/drawing/2014/main" xmlns="" id="{48656080-2264-6944-AE2C-74299F95B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41545E-200E-824F-ADB7-70CAD93A5050}"/>
              </a:ext>
            </a:extLst>
          </p:cNvPr>
          <p:cNvSpPr>
            <a:spLocks noGrp="1"/>
          </p:cNvSpPr>
          <p:nvPr>
            <p:ph type="sldNum" sz="quarter" idx="12"/>
          </p:nvPr>
        </p:nvSpPr>
        <p:spPr/>
        <p:txBody>
          <a:bodyPr/>
          <a:lstStyle/>
          <a:p>
            <a:fld id="{080BA7AB-9114-E342-AE08-53B804135F3C}" type="slidenum">
              <a:rPr lang="en-US" smtClean="0"/>
              <a:t>‹nº›</a:t>
            </a:fld>
            <a:endParaRPr lang="en-US"/>
          </a:p>
        </p:txBody>
      </p:sp>
    </p:spTree>
    <p:extLst>
      <p:ext uri="{BB962C8B-B14F-4D97-AF65-F5344CB8AC3E}">
        <p14:creationId xmlns:p14="http://schemas.microsoft.com/office/powerpoint/2010/main" val="32405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59A82D2-3170-6348-8584-261FF9BD27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B5763C3-ECB6-7B44-BBB3-1A5818486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78D38D-70EF-2243-BF0A-4CCC0F63C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198C8-D041-9945-A0A0-4B3691BA350F}" type="datetimeFigureOut">
              <a:rPr lang="en-US" smtClean="0"/>
              <a:t>1/20/2022</a:t>
            </a:fld>
            <a:endParaRPr lang="en-US"/>
          </a:p>
        </p:txBody>
      </p:sp>
      <p:sp>
        <p:nvSpPr>
          <p:cNvPr id="5" name="Footer Placeholder 4">
            <a:extLst>
              <a:ext uri="{FF2B5EF4-FFF2-40B4-BE49-F238E27FC236}">
                <a16:creationId xmlns:a16="http://schemas.microsoft.com/office/drawing/2014/main" xmlns="" id="{DDDAB3A1-7DF4-E648-96D2-18E968627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84A73AB-DBD5-8247-B9F5-57C6047E9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BA7AB-9114-E342-AE08-53B804135F3C}" type="slidenum">
              <a:rPr lang="en-US" smtClean="0"/>
              <a:t>‹nº›</a:t>
            </a:fld>
            <a:endParaRPr lang="en-US"/>
          </a:p>
        </p:txBody>
      </p:sp>
    </p:spTree>
    <p:extLst>
      <p:ext uri="{BB962C8B-B14F-4D97-AF65-F5344CB8AC3E}">
        <p14:creationId xmlns:p14="http://schemas.microsoft.com/office/powerpoint/2010/main" val="5006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sian.an.gov.br/sianex/Consulta/resultado_pesquisa_pdf.as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bases.an.gov.br/rv/menu_externo/menu_externo.php"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hyperlink" Target="https://imigracao.duobox.com.b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hyperlink" Target="https://sian.an.gov.b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standing in front of a brick building&#10;&#10;Description automatically generated">
            <a:extLst>
              <a:ext uri="{FF2B5EF4-FFF2-40B4-BE49-F238E27FC236}">
                <a16:creationId xmlns:a16="http://schemas.microsoft.com/office/drawing/2014/main" xmlns="" id="{1A8E83DE-315E-B44B-B8F2-85C90E227CD7}"/>
              </a:ext>
            </a:extLst>
          </p:cNvPr>
          <p:cNvPicPr>
            <a:picLocks noChangeAspect="1"/>
          </p:cNvPicPr>
          <p:nvPr/>
        </p:nvPicPr>
        <p:blipFill rotWithShape="1">
          <a:blip r:embed="rId3"/>
          <a:srcRect t="21047" r="24756" b="50435"/>
          <a:stretch/>
        </p:blipFill>
        <p:spPr>
          <a:xfrm>
            <a:off x="128954" y="0"/>
            <a:ext cx="12063046" cy="6857999"/>
          </a:xfrm>
          <a:prstGeom prst="rect">
            <a:avLst/>
          </a:prstGeom>
        </p:spPr>
      </p:pic>
      <p:pic>
        <p:nvPicPr>
          <p:cNvPr id="14" name="Picture 13">
            <a:extLst>
              <a:ext uri="{FF2B5EF4-FFF2-40B4-BE49-F238E27FC236}">
                <a16:creationId xmlns:a16="http://schemas.microsoft.com/office/drawing/2014/main" xmlns="" id="{88161AC4-B321-1C49-B9E2-A2EB692D9153}"/>
              </a:ext>
            </a:extLst>
          </p:cNvPr>
          <p:cNvPicPr>
            <a:picLocks noChangeAspect="1"/>
          </p:cNvPicPr>
          <p:nvPr/>
        </p:nvPicPr>
        <p:blipFill>
          <a:blip r:embed="rId4"/>
          <a:stretch>
            <a:fillRect/>
          </a:stretch>
        </p:blipFill>
        <p:spPr>
          <a:xfrm>
            <a:off x="0" y="0"/>
            <a:ext cx="8077200" cy="6858000"/>
          </a:xfrm>
          <a:prstGeom prst="rect">
            <a:avLst/>
          </a:prstGeom>
        </p:spPr>
      </p:pic>
      <p:sp>
        <p:nvSpPr>
          <p:cNvPr id="11" name="TextBox 10">
            <a:extLst>
              <a:ext uri="{FF2B5EF4-FFF2-40B4-BE49-F238E27FC236}">
                <a16:creationId xmlns:a16="http://schemas.microsoft.com/office/drawing/2014/main" xmlns="" id="{4231BA36-4EC6-5040-9682-5231156E7856}"/>
              </a:ext>
            </a:extLst>
          </p:cNvPr>
          <p:cNvSpPr txBox="1"/>
          <p:nvPr/>
        </p:nvSpPr>
        <p:spPr>
          <a:xfrm>
            <a:off x="458937" y="1389539"/>
            <a:ext cx="5156672" cy="3046988"/>
          </a:xfrm>
          <a:prstGeom prst="rect">
            <a:avLst/>
          </a:prstGeom>
          <a:noFill/>
        </p:spPr>
        <p:txBody>
          <a:bodyPr wrap="square" rtlCol="0">
            <a:spAutoFit/>
          </a:bodyPr>
          <a:lstStyle/>
          <a:p>
            <a:r>
              <a:rPr lang="en-US" sz="4800" b="1" dirty="0" err="1" smtClean="0">
                <a:solidFill>
                  <a:schemeClr val="bg1"/>
                </a:solidFill>
                <a:latin typeface="Avenir Medium" panose="02000503020000020003" pitchFamily="2" charset="0"/>
                <a:cs typeface="Arial" panose="020B0604020202020204" pitchFamily="34" charset="0"/>
              </a:rPr>
              <a:t>Pesquisa</a:t>
            </a:r>
            <a:r>
              <a:rPr lang="en-US" sz="4800" b="1" dirty="0" smtClean="0">
                <a:solidFill>
                  <a:schemeClr val="bg1"/>
                </a:solidFill>
                <a:latin typeface="Avenir Medium" panose="02000503020000020003" pitchFamily="2" charset="0"/>
                <a:cs typeface="Arial" panose="020B0604020202020204" pitchFamily="34" charset="0"/>
              </a:rPr>
              <a:t> de </a:t>
            </a:r>
            <a:r>
              <a:rPr lang="en-US" sz="4800" b="1" dirty="0" err="1" smtClean="0">
                <a:solidFill>
                  <a:schemeClr val="bg1"/>
                </a:solidFill>
                <a:latin typeface="Avenir Medium" panose="02000503020000020003" pitchFamily="2" charset="0"/>
                <a:cs typeface="Arial" panose="020B0604020202020204" pitchFamily="34" charset="0"/>
              </a:rPr>
              <a:t>listas</a:t>
            </a:r>
            <a:r>
              <a:rPr lang="en-US" sz="4800" b="1" dirty="0" smtClean="0">
                <a:solidFill>
                  <a:schemeClr val="bg1"/>
                </a:solidFill>
                <a:latin typeface="Avenir Medium" panose="02000503020000020003" pitchFamily="2" charset="0"/>
                <a:cs typeface="Arial" panose="020B0604020202020204" pitchFamily="34" charset="0"/>
              </a:rPr>
              <a:t> de </a:t>
            </a:r>
            <a:r>
              <a:rPr lang="en-US" sz="4800" b="1" dirty="0" err="1" smtClean="0">
                <a:solidFill>
                  <a:schemeClr val="bg1"/>
                </a:solidFill>
                <a:latin typeface="Avenir Medium" panose="02000503020000020003" pitchFamily="2" charset="0"/>
                <a:cs typeface="Arial" panose="020B0604020202020204" pitchFamily="34" charset="0"/>
              </a:rPr>
              <a:t>desembarque</a:t>
            </a:r>
            <a:r>
              <a:rPr lang="en-US" sz="4800" b="1" dirty="0" smtClean="0">
                <a:solidFill>
                  <a:schemeClr val="bg1"/>
                </a:solidFill>
                <a:latin typeface="Avenir Medium" panose="02000503020000020003" pitchFamily="2" charset="0"/>
                <a:cs typeface="Arial" panose="020B0604020202020204" pitchFamily="34" charset="0"/>
              </a:rPr>
              <a:t> no </a:t>
            </a:r>
            <a:r>
              <a:rPr lang="en-US" sz="4800" b="1" dirty="0" err="1" smtClean="0">
                <a:solidFill>
                  <a:schemeClr val="bg1"/>
                </a:solidFill>
                <a:latin typeface="Avenir Medium" panose="02000503020000020003" pitchFamily="2" charset="0"/>
                <a:cs typeface="Arial" panose="020B0604020202020204" pitchFamily="34" charset="0"/>
              </a:rPr>
              <a:t>Arquivo</a:t>
            </a:r>
            <a:r>
              <a:rPr lang="en-US" sz="4800" b="1" dirty="0" smtClean="0">
                <a:solidFill>
                  <a:schemeClr val="bg1"/>
                </a:solidFill>
                <a:latin typeface="Avenir Medium" panose="02000503020000020003" pitchFamily="2" charset="0"/>
                <a:cs typeface="Arial" panose="020B0604020202020204" pitchFamily="34" charset="0"/>
              </a:rPr>
              <a:t> Nacional</a:t>
            </a:r>
            <a:endParaRPr lang="en-US" sz="4800" b="1" dirty="0">
              <a:solidFill>
                <a:schemeClr val="bg1"/>
              </a:solidFill>
              <a:latin typeface="Avenir Medium" panose="02000503020000020003" pitchFamily="2" charset="0"/>
              <a:cs typeface="Arial" panose="020B0604020202020204" pitchFamily="34" charset="0"/>
            </a:endParaRPr>
          </a:p>
        </p:txBody>
      </p:sp>
      <p:sp>
        <p:nvSpPr>
          <p:cNvPr id="13" name="TextBox 12">
            <a:extLst>
              <a:ext uri="{FF2B5EF4-FFF2-40B4-BE49-F238E27FC236}">
                <a16:creationId xmlns:a16="http://schemas.microsoft.com/office/drawing/2014/main" xmlns="" id="{B6E6D502-E5F3-7F41-9F41-FADF3F4F031D}"/>
              </a:ext>
            </a:extLst>
          </p:cNvPr>
          <p:cNvSpPr txBox="1"/>
          <p:nvPr/>
        </p:nvSpPr>
        <p:spPr>
          <a:xfrm>
            <a:off x="575165" y="4805859"/>
            <a:ext cx="4564070" cy="369332"/>
          </a:xfrm>
          <a:prstGeom prst="rect">
            <a:avLst/>
          </a:prstGeom>
          <a:noFill/>
        </p:spPr>
        <p:txBody>
          <a:bodyPr wrap="none" rtlCol="0">
            <a:spAutoFit/>
          </a:bodyPr>
          <a:lstStyle/>
          <a:p>
            <a:r>
              <a:rPr lang="en-US" dirty="0" smtClean="0">
                <a:solidFill>
                  <a:schemeClr val="bg1"/>
                </a:solidFill>
                <a:latin typeface="Avenir Light" panose="020B0402020203020204" pitchFamily="34" charset="77"/>
                <a:cs typeface="Arial" panose="020B0604020202020204" pitchFamily="34" charset="0"/>
              </a:rPr>
              <a:t>Gustavo Henrique de Almeida </a:t>
            </a:r>
            <a:r>
              <a:rPr lang="en-US" dirty="0" err="1" smtClean="0">
                <a:solidFill>
                  <a:schemeClr val="bg1"/>
                </a:solidFill>
                <a:latin typeface="Avenir Light" panose="020B0402020203020204" pitchFamily="34" charset="77"/>
                <a:cs typeface="Arial" panose="020B0604020202020204" pitchFamily="34" charset="0"/>
              </a:rPr>
              <a:t>Pedroso</a:t>
            </a:r>
            <a:endParaRPr lang="en-US" dirty="0">
              <a:solidFill>
                <a:schemeClr val="bg1"/>
              </a:solidFill>
              <a:latin typeface="Avenir Light" panose="020B0402020203020204" pitchFamily="34" charset="77"/>
              <a:cs typeface="Arial" panose="020B0604020202020204" pitchFamily="34" charset="0"/>
            </a:endParaRPr>
          </a:p>
        </p:txBody>
      </p:sp>
      <p:pic>
        <p:nvPicPr>
          <p:cNvPr id="21" name="Picture 20">
            <a:extLst>
              <a:ext uri="{FF2B5EF4-FFF2-40B4-BE49-F238E27FC236}">
                <a16:creationId xmlns:a16="http://schemas.microsoft.com/office/drawing/2014/main" xmlns="" id="{DF89E24C-8E2D-7148-922C-292CAABE0E47}"/>
              </a:ext>
            </a:extLst>
          </p:cNvPr>
          <p:cNvPicPr>
            <a:picLocks noChangeAspect="1"/>
          </p:cNvPicPr>
          <p:nvPr/>
        </p:nvPicPr>
        <p:blipFill>
          <a:blip r:embed="rId5"/>
          <a:stretch>
            <a:fillRect/>
          </a:stretch>
        </p:blipFill>
        <p:spPr>
          <a:xfrm>
            <a:off x="575165" y="6105525"/>
            <a:ext cx="1930400" cy="501650"/>
          </a:xfrm>
          <a:prstGeom prst="rect">
            <a:avLst/>
          </a:prstGeom>
        </p:spPr>
      </p:pic>
      <p:pic>
        <p:nvPicPr>
          <p:cNvPr id="23" name="Picture 22">
            <a:extLst>
              <a:ext uri="{FF2B5EF4-FFF2-40B4-BE49-F238E27FC236}">
                <a16:creationId xmlns:a16="http://schemas.microsoft.com/office/drawing/2014/main" xmlns="" id="{9F45391B-4F4D-D04F-AC89-2BCF4D4870AA}"/>
              </a:ext>
            </a:extLst>
          </p:cNvPr>
          <p:cNvPicPr>
            <a:picLocks noChangeAspect="1"/>
          </p:cNvPicPr>
          <p:nvPr/>
        </p:nvPicPr>
        <p:blipFill>
          <a:blip r:embed="rId6"/>
          <a:stretch>
            <a:fillRect/>
          </a:stretch>
        </p:blipFill>
        <p:spPr>
          <a:xfrm>
            <a:off x="458937" y="564101"/>
            <a:ext cx="2191066" cy="572828"/>
          </a:xfrm>
          <a:prstGeom prst="rect">
            <a:avLst/>
          </a:prstGeom>
        </p:spPr>
      </p:pic>
    </p:spTree>
    <p:extLst>
      <p:ext uri="{BB962C8B-B14F-4D97-AF65-F5344CB8AC3E}">
        <p14:creationId xmlns:p14="http://schemas.microsoft.com/office/powerpoint/2010/main" val="15098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Pesquisa</a:t>
            </a:r>
            <a:r>
              <a:rPr lang="en-US" sz="2000" dirty="0" smtClean="0">
                <a:solidFill>
                  <a:schemeClr val="tx1">
                    <a:lumMod val="75000"/>
                    <a:lumOff val="25000"/>
                  </a:schemeClr>
                </a:solidFill>
                <a:latin typeface="Avenir Roman" panose="02000503020000020003" pitchFamily="2" charset="0"/>
                <a:cs typeface="Arial" panose="020B0604020202020204" pitchFamily="34" charset="0"/>
              </a:rPr>
              <a:t> Digital</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xmlns="" id="{AAAA04B4-A642-6948-9999-804E1A416AC1}"/>
              </a:ext>
            </a:extLst>
          </p:cNvPr>
          <p:cNvSpPr txBox="1"/>
          <p:nvPr/>
        </p:nvSpPr>
        <p:spPr>
          <a:xfrm>
            <a:off x="1179177" y="1923004"/>
            <a:ext cx="4639733" cy="1815882"/>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a:solidFill>
                  <a:schemeClr val="tx1">
                    <a:lumMod val="75000"/>
                    <a:lumOff val="25000"/>
                  </a:schemeClr>
                </a:solidFill>
                <a:latin typeface="Avenir Light" panose="020B0402020203020204" pitchFamily="34" charset="77"/>
                <a:hlinkClick r:id="rId3"/>
              </a:rPr>
              <a:t>https://</a:t>
            </a:r>
            <a:r>
              <a:rPr lang="en-US" sz="1400" dirty="0" smtClean="0">
                <a:solidFill>
                  <a:schemeClr val="tx1">
                    <a:lumMod val="75000"/>
                    <a:lumOff val="25000"/>
                  </a:schemeClr>
                </a:solidFill>
                <a:latin typeface="Avenir Light" panose="020B0402020203020204" pitchFamily="34" charset="77"/>
                <a:hlinkClick r:id="rId3"/>
              </a:rPr>
              <a:t>sian.an.gov.br/sianex/Consulta/resultado_pesquisa_pdf.asp</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pt-BR" sz="1400" dirty="0" smtClean="0">
                <a:solidFill>
                  <a:schemeClr val="tx1">
                    <a:lumMod val="75000"/>
                    <a:lumOff val="25000"/>
                  </a:schemeClr>
                </a:solidFill>
                <a:latin typeface="Avenir Light" panose="020B0402020203020204" pitchFamily="34" charset="77"/>
              </a:rPr>
              <a:t>Apenas listas de Santos e Rio de Janeiro</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OCRzadas</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Apenas</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listas</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mais</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recentes</a:t>
            </a:r>
            <a:endParaRPr lang="en-US" sz="1400" dirty="0">
              <a:solidFill>
                <a:schemeClr val="tx1">
                  <a:lumMod val="75000"/>
                  <a:lumOff val="25000"/>
                </a:schemeClr>
              </a:solidFill>
              <a:latin typeface="Avenir Light" panose="020B0402020203020204" pitchFamily="34" charset="77"/>
            </a:endParaRPr>
          </a:p>
          <a:p>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AFDE6734-4601-7049-9352-DCCB5EAB5328}"/>
              </a:ext>
            </a:extLst>
          </p:cNvPr>
          <p:cNvPicPr>
            <a:picLocks noChangeAspect="1"/>
          </p:cNvPicPr>
          <p:nvPr/>
        </p:nvPicPr>
        <p:blipFill>
          <a:blip r:embed="rId4"/>
          <a:stretch>
            <a:fillRect/>
          </a:stretch>
        </p:blipFill>
        <p:spPr>
          <a:xfrm>
            <a:off x="0" y="6400800"/>
            <a:ext cx="12192000" cy="457200"/>
          </a:xfrm>
          <a:prstGeom prst="rect">
            <a:avLst/>
          </a:prstGeom>
        </p:spPr>
      </p:pic>
    </p:spTree>
    <p:extLst>
      <p:ext uri="{BB962C8B-B14F-4D97-AF65-F5344CB8AC3E}">
        <p14:creationId xmlns:p14="http://schemas.microsoft.com/office/powerpoint/2010/main" val="905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27ACE59-7491-7042-ABD3-5FB2D8070D23}"/>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2FF6869-93B5-3A48-8C5F-B4F674F4DFC4}"/>
              </a:ext>
            </a:extLst>
          </p:cNvPr>
          <p:cNvPicPr>
            <a:picLocks noChangeAspect="1"/>
          </p:cNvPicPr>
          <p:nvPr/>
        </p:nvPicPr>
        <p:blipFill>
          <a:blip r:embed="rId3"/>
          <a:stretch>
            <a:fillRect/>
          </a:stretch>
        </p:blipFill>
        <p:spPr>
          <a:xfrm>
            <a:off x="1282700" y="2921000"/>
            <a:ext cx="9626600" cy="1016000"/>
          </a:xfrm>
          <a:prstGeom prst="rect">
            <a:avLst/>
          </a:prstGeom>
        </p:spPr>
      </p:pic>
    </p:spTree>
    <p:extLst>
      <p:ext uri="{BB962C8B-B14F-4D97-AF65-F5344CB8AC3E}">
        <p14:creationId xmlns:p14="http://schemas.microsoft.com/office/powerpoint/2010/main" val="53080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B09DA0E-BE03-0347-8673-FA4606607F20}"/>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906A5D93-E8C6-A147-8103-76BBF9E607A5}"/>
              </a:ext>
            </a:extLst>
          </p:cNvPr>
          <p:cNvPicPr>
            <a:picLocks noChangeAspect="1"/>
          </p:cNvPicPr>
          <p:nvPr/>
        </p:nvPicPr>
        <p:blipFill rotWithShape="1">
          <a:blip r:embed="rId3">
            <a:alphaModFix amt="20000"/>
          </a:blip>
          <a:srcRect r="4655" b="4909"/>
          <a:stretch/>
        </p:blipFill>
        <p:spPr>
          <a:xfrm>
            <a:off x="6452446" y="469477"/>
            <a:ext cx="5739554" cy="6388523"/>
          </a:xfrm>
          <a:prstGeom prst="rect">
            <a:avLst/>
          </a:prstGeom>
        </p:spPr>
      </p:pic>
      <p:sp>
        <p:nvSpPr>
          <p:cNvPr id="5" name="TextBox 4">
            <a:extLst>
              <a:ext uri="{FF2B5EF4-FFF2-40B4-BE49-F238E27FC236}">
                <a16:creationId xmlns:a16="http://schemas.microsoft.com/office/drawing/2014/main" xmlns="" id="{93FEF7F3-B422-4E47-B968-762C23491FCB}"/>
              </a:ext>
            </a:extLst>
          </p:cNvPr>
          <p:cNvSpPr txBox="1"/>
          <p:nvPr/>
        </p:nvSpPr>
        <p:spPr>
          <a:xfrm>
            <a:off x="888186" y="1720840"/>
            <a:ext cx="6023749" cy="3416320"/>
          </a:xfrm>
          <a:prstGeom prst="rect">
            <a:avLst/>
          </a:prstGeom>
          <a:noFill/>
        </p:spPr>
        <p:txBody>
          <a:bodyPr wrap="square" rtlCol="0">
            <a:spAutoFit/>
          </a:bodyPr>
          <a:lstStyle/>
          <a:p>
            <a:r>
              <a:rPr lang="en-US" sz="5400" b="1" dirty="0" err="1">
                <a:solidFill>
                  <a:schemeClr val="bg1"/>
                </a:solidFill>
                <a:latin typeface="Avenir Medium" panose="02000503020000020003" pitchFamily="2" charset="0"/>
                <a:cs typeface="Arial" panose="020B0604020202020204" pitchFamily="34" charset="0"/>
              </a:rPr>
              <a:t>Pesquisa</a:t>
            </a:r>
            <a:r>
              <a:rPr lang="en-US" sz="5400" b="1" dirty="0">
                <a:solidFill>
                  <a:schemeClr val="bg1"/>
                </a:solidFill>
                <a:latin typeface="Avenir Medium" panose="02000503020000020003" pitchFamily="2" charset="0"/>
                <a:cs typeface="Arial" panose="020B0604020202020204" pitchFamily="34" charset="0"/>
              </a:rPr>
              <a:t> de </a:t>
            </a:r>
            <a:r>
              <a:rPr lang="en-US" sz="5400" b="1" dirty="0" err="1">
                <a:solidFill>
                  <a:schemeClr val="bg1"/>
                </a:solidFill>
                <a:latin typeface="Avenir Medium" panose="02000503020000020003" pitchFamily="2" charset="0"/>
                <a:cs typeface="Arial" panose="020B0604020202020204" pitchFamily="34" charset="0"/>
              </a:rPr>
              <a:t>listas</a:t>
            </a:r>
            <a:r>
              <a:rPr lang="en-US" sz="5400" b="1" dirty="0">
                <a:solidFill>
                  <a:schemeClr val="bg1"/>
                </a:solidFill>
                <a:latin typeface="Avenir Medium" panose="02000503020000020003" pitchFamily="2" charset="0"/>
                <a:cs typeface="Arial" panose="020B0604020202020204" pitchFamily="34" charset="0"/>
              </a:rPr>
              <a:t> de </a:t>
            </a:r>
            <a:r>
              <a:rPr lang="en-US" sz="5400" b="1" dirty="0" err="1">
                <a:solidFill>
                  <a:schemeClr val="bg1"/>
                </a:solidFill>
                <a:latin typeface="Avenir Medium" panose="02000503020000020003" pitchFamily="2" charset="0"/>
                <a:cs typeface="Arial" panose="020B0604020202020204" pitchFamily="34" charset="0"/>
              </a:rPr>
              <a:t>desembarque</a:t>
            </a:r>
            <a:r>
              <a:rPr lang="en-US" sz="5400" b="1" dirty="0">
                <a:solidFill>
                  <a:schemeClr val="bg1"/>
                </a:solidFill>
                <a:latin typeface="Avenir Medium" panose="02000503020000020003" pitchFamily="2" charset="0"/>
                <a:cs typeface="Arial" panose="020B0604020202020204" pitchFamily="34" charset="0"/>
              </a:rPr>
              <a:t> no </a:t>
            </a:r>
            <a:r>
              <a:rPr lang="en-US" sz="5400" b="1" dirty="0" err="1">
                <a:solidFill>
                  <a:schemeClr val="bg1"/>
                </a:solidFill>
                <a:latin typeface="Avenir Medium" panose="02000503020000020003" pitchFamily="2" charset="0"/>
                <a:cs typeface="Arial" panose="020B0604020202020204" pitchFamily="34" charset="0"/>
              </a:rPr>
              <a:t>Arquivo</a:t>
            </a:r>
            <a:r>
              <a:rPr lang="en-US" sz="5400" b="1" dirty="0">
                <a:solidFill>
                  <a:schemeClr val="bg1"/>
                </a:solidFill>
                <a:latin typeface="Avenir Medium" panose="02000503020000020003" pitchFamily="2" charset="0"/>
                <a:cs typeface="Arial" panose="020B0604020202020204" pitchFamily="34" charset="0"/>
              </a:rPr>
              <a:t> Nacional</a:t>
            </a:r>
            <a:endParaRPr lang="en-US" sz="5400" b="1" dirty="0">
              <a:solidFill>
                <a:schemeClr val="bg1"/>
              </a:solidFill>
              <a:latin typeface="Avenir Medium" panose="02000503020000020003" pitchFamily="2" charset="0"/>
              <a:cs typeface="Arial" panose="020B0604020202020204" pitchFamily="34" charset="0"/>
            </a:endParaRPr>
          </a:p>
        </p:txBody>
      </p:sp>
      <p:sp>
        <p:nvSpPr>
          <p:cNvPr id="6" name="TextBox 5">
            <a:extLst>
              <a:ext uri="{FF2B5EF4-FFF2-40B4-BE49-F238E27FC236}">
                <a16:creationId xmlns:a16="http://schemas.microsoft.com/office/drawing/2014/main" xmlns="" id="{152D1916-4A56-B540-9C6A-B7220E41EFD7}"/>
              </a:ext>
            </a:extLst>
          </p:cNvPr>
          <p:cNvSpPr txBox="1"/>
          <p:nvPr/>
        </p:nvSpPr>
        <p:spPr>
          <a:xfrm>
            <a:off x="992359" y="5209988"/>
            <a:ext cx="5043368" cy="400110"/>
          </a:xfrm>
          <a:prstGeom prst="rect">
            <a:avLst/>
          </a:prstGeom>
          <a:noFill/>
        </p:spPr>
        <p:txBody>
          <a:bodyPr wrap="none" rtlCol="0">
            <a:spAutoFit/>
          </a:bodyPr>
          <a:lstStyle/>
          <a:p>
            <a:r>
              <a:rPr lang="en-US" sz="2000" dirty="0">
                <a:solidFill>
                  <a:schemeClr val="bg1"/>
                </a:solidFill>
                <a:latin typeface="Avenir Light" panose="020B0402020203020204" pitchFamily="34" charset="77"/>
                <a:cs typeface="Arial" panose="020B0604020202020204" pitchFamily="34" charset="0"/>
              </a:rPr>
              <a:t>Gustavo Henrique de Almeida </a:t>
            </a:r>
            <a:r>
              <a:rPr lang="en-US" sz="2000" dirty="0" err="1">
                <a:solidFill>
                  <a:schemeClr val="bg1"/>
                </a:solidFill>
                <a:latin typeface="Avenir Light" panose="020B0402020203020204" pitchFamily="34" charset="77"/>
                <a:cs typeface="Arial" panose="020B0604020202020204" pitchFamily="34" charset="0"/>
              </a:rPr>
              <a:t>Pedroso</a:t>
            </a:r>
            <a:endParaRPr lang="en-US" sz="2000" dirty="0">
              <a:solidFill>
                <a:schemeClr val="bg1"/>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92905D19-35D1-6146-A87C-12405F9FB907}"/>
              </a:ext>
            </a:extLst>
          </p:cNvPr>
          <p:cNvPicPr>
            <a:picLocks noChangeAspect="1"/>
          </p:cNvPicPr>
          <p:nvPr/>
        </p:nvPicPr>
        <p:blipFill>
          <a:blip r:embed="rId4"/>
          <a:stretch>
            <a:fillRect/>
          </a:stretch>
        </p:blipFill>
        <p:spPr>
          <a:xfrm>
            <a:off x="992359" y="469477"/>
            <a:ext cx="2191066" cy="572828"/>
          </a:xfrm>
          <a:prstGeom prst="rect">
            <a:avLst/>
          </a:prstGeom>
        </p:spPr>
      </p:pic>
      <p:pic>
        <p:nvPicPr>
          <p:cNvPr id="10" name="Picture 9">
            <a:extLst>
              <a:ext uri="{FF2B5EF4-FFF2-40B4-BE49-F238E27FC236}">
                <a16:creationId xmlns:a16="http://schemas.microsoft.com/office/drawing/2014/main" xmlns="" id="{8960BFEB-BDBD-AE40-9F19-785F97B3E4F5}"/>
              </a:ext>
            </a:extLst>
          </p:cNvPr>
          <p:cNvPicPr>
            <a:picLocks noChangeAspect="1"/>
          </p:cNvPicPr>
          <p:nvPr/>
        </p:nvPicPr>
        <p:blipFill>
          <a:blip r:embed="rId5"/>
          <a:stretch>
            <a:fillRect/>
          </a:stretch>
        </p:blipFill>
        <p:spPr>
          <a:xfrm>
            <a:off x="992359" y="6007523"/>
            <a:ext cx="1841500" cy="381000"/>
          </a:xfrm>
          <a:prstGeom prst="rect">
            <a:avLst/>
          </a:prstGeom>
        </p:spPr>
      </p:pic>
    </p:spTree>
    <p:extLst>
      <p:ext uri="{BB962C8B-B14F-4D97-AF65-F5344CB8AC3E}">
        <p14:creationId xmlns:p14="http://schemas.microsoft.com/office/powerpoint/2010/main" val="261787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81EE595-AF9A-EF4B-9B38-72252FD5C8C6}"/>
              </a:ext>
            </a:extLst>
          </p:cNvPr>
          <p:cNvPicPr>
            <a:picLocks noChangeAspect="1"/>
          </p:cNvPicPr>
          <p:nvPr/>
        </p:nvPicPr>
        <p:blipFill>
          <a:blip r:embed="rId3"/>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EC7E42E7-7953-D542-8B8F-8BB32EBB22DB}"/>
              </a:ext>
            </a:extLst>
          </p:cNvPr>
          <p:cNvPicPr>
            <a:picLocks noChangeAspect="1"/>
          </p:cNvPicPr>
          <p:nvPr/>
        </p:nvPicPr>
        <p:blipFill rotWithShape="1">
          <a:blip r:embed="rId4">
            <a:alphaModFix amt="49000"/>
          </a:blip>
          <a:srcRect t="5178" b="5178"/>
          <a:stretch/>
        </p:blipFill>
        <p:spPr>
          <a:xfrm>
            <a:off x="2311397" y="0"/>
            <a:ext cx="7569200" cy="6858001"/>
          </a:xfrm>
          <a:prstGeom prst="rect">
            <a:avLst/>
          </a:prstGeom>
        </p:spPr>
      </p:pic>
      <p:sp>
        <p:nvSpPr>
          <p:cNvPr id="3" name="TextBox 2">
            <a:extLst>
              <a:ext uri="{FF2B5EF4-FFF2-40B4-BE49-F238E27FC236}">
                <a16:creationId xmlns:a16="http://schemas.microsoft.com/office/drawing/2014/main" xmlns="" id="{07A7104C-D86F-B947-9A17-E02148F25B09}"/>
              </a:ext>
            </a:extLst>
          </p:cNvPr>
          <p:cNvSpPr txBox="1"/>
          <p:nvPr/>
        </p:nvSpPr>
        <p:spPr>
          <a:xfrm>
            <a:off x="651641" y="1752830"/>
            <a:ext cx="11130455" cy="3108543"/>
          </a:xfrm>
          <a:prstGeom prst="rect">
            <a:avLst/>
          </a:prstGeom>
          <a:noFill/>
        </p:spPr>
        <p:txBody>
          <a:bodyPr wrap="square" rtlCol="0">
            <a:spAutoFit/>
          </a:bodyPr>
          <a:lstStyle/>
          <a:p>
            <a:pPr algn="ctr"/>
            <a:r>
              <a:rPr lang="en-US" sz="2800" dirty="0" smtClean="0">
                <a:solidFill>
                  <a:schemeClr val="bg1"/>
                </a:solidFill>
              </a:rPr>
              <a:t>O </a:t>
            </a:r>
            <a:r>
              <a:rPr lang="en-US" sz="2800" dirty="0" err="1" smtClean="0">
                <a:solidFill>
                  <a:schemeClr val="bg1"/>
                </a:solidFill>
              </a:rPr>
              <a:t>conteúdo</a:t>
            </a:r>
            <a:r>
              <a:rPr lang="en-US" sz="2800" dirty="0" smtClean="0">
                <a:solidFill>
                  <a:schemeClr val="bg1"/>
                </a:solidFill>
              </a:rPr>
              <a:t> </a:t>
            </a:r>
            <a:r>
              <a:rPr lang="en-US" sz="2800" dirty="0" err="1" smtClean="0">
                <a:solidFill>
                  <a:schemeClr val="bg1"/>
                </a:solidFill>
              </a:rPr>
              <a:t>desse</a:t>
            </a:r>
            <a:r>
              <a:rPr lang="en-US" sz="2800" dirty="0" smtClean="0">
                <a:solidFill>
                  <a:schemeClr val="bg1"/>
                </a:solidFill>
              </a:rPr>
              <a:t> </a:t>
            </a:r>
            <a:r>
              <a:rPr lang="en-US" sz="2800" dirty="0" err="1" smtClean="0">
                <a:solidFill>
                  <a:schemeClr val="bg1"/>
                </a:solidFill>
              </a:rPr>
              <a:t>vídeo</a:t>
            </a:r>
            <a:r>
              <a:rPr lang="en-US" sz="2800" dirty="0" smtClean="0">
                <a:solidFill>
                  <a:schemeClr val="bg1"/>
                </a:solidFill>
              </a:rPr>
              <a:t>, </a:t>
            </a:r>
            <a:r>
              <a:rPr lang="en-US" sz="2800" dirty="0" err="1" smtClean="0">
                <a:solidFill>
                  <a:schemeClr val="bg1"/>
                </a:solidFill>
              </a:rPr>
              <a:t>assim</a:t>
            </a:r>
            <a:r>
              <a:rPr lang="en-US" sz="2800" dirty="0" smtClean="0">
                <a:solidFill>
                  <a:schemeClr val="bg1"/>
                </a:solidFill>
              </a:rPr>
              <a:t> </a:t>
            </a:r>
            <a:r>
              <a:rPr lang="en-US" sz="2800" dirty="0" err="1" smtClean="0">
                <a:solidFill>
                  <a:schemeClr val="bg1"/>
                </a:solidFill>
              </a:rPr>
              <a:t>como</a:t>
            </a:r>
            <a:r>
              <a:rPr lang="en-US" sz="2800" dirty="0" smtClean="0">
                <a:solidFill>
                  <a:schemeClr val="bg1"/>
                </a:solidFill>
              </a:rPr>
              <a:t> </a:t>
            </a:r>
            <a:r>
              <a:rPr lang="en-US" sz="2800" dirty="0" err="1" smtClean="0">
                <a:solidFill>
                  <a:schemeClr val="bg1"/>
                </a:solidFill>
              </a:rPr>
              <a:t>os</a:t>
            </a:r>
            <a:r>
              <a:rPr lang="en-US" sz="2800" dirty="0" smtClean="0">
                <a:solidFill>
                  <a:schemeClr val="bg1"/>
                </a:solidFill>
              </a:rPr>
              <a:t> </a:t>
            </a:r>
            <a:r>
              <a:rPr lang="en-US" sz="2800" dirty="0" err="1" smtClean="0">
                <a:solidFill>
                  <a:schemeClr val="bg1"/>
                </a:solidFill>
              </a:rPr>
              <a:t>pensamentos</a:t>
            </a:r>
            <a:r>
              <a:rPr lang="en-US" sz="2800" dirty="0" smtClean="0">
                <a:solidFill>
                  <a:schemeClr val="bg1"/>
                </a:solidFill>
              </a:rPr>
              <a:t>, </a:t>
            </a:r>
            <a:r>
              <a:rPr lang="en-US" sz="2800" dirty="0" err="1" smtClean="0">
                <a:solidFill>
                  <a:schemeClr val="bg1"/>
                </a:solidFill>
              </a:rPr>
              <a:t>visões</a:t>
            </a:r>
            <a:r>
              <a:rPr lang="en-US" sz="2800" dirty="0" smtClean="0">
                <a:solidFill>
                  <a:schemeClr val="bg1"/>
                </a:solidFill>
              </a:rPr>
              <a:t> e </a:t>
            </a:r>
            <a:r>
              <a:rPr lang="en-US" sz="2800" dirty="0" err="1" smtClean="0">
                <a:solidFill>
                  <a:schemeClr val="bg1"/>
                </a:solidFill>
              </a:rPr>
              <a:t>opiniões</a:t>
            </a:r>
            <a:r>
              <a:rPr lang="en-US" sz="2800" dirty="0" smtClean="0">
                <a:solidFill>
                  <a:schemeClr val="bg1"/>
                </a:solidFill>
              </a:rPr>
              <a:t> </a:t>
            </a:r>
            <a:r>
              <a:rPr lang="en-US" sz="2800" dirty="0" err="1" smtClean="0">
                <a:solidFill>
                  <a:schemeClr val="bg1"/>
                </a:solidFill>
              </a:rPr>
              <a:t>expressadas</a:t>
            </a:r>
            <a:r>
              <a:rPr lang="en-US" sz="2800" dirty="0" smtClean="0">
                <a:solidFill>
                  <a:schemeClr val="bg1"/>
                </a:solidFill>
              </a:rPr>
              <a:t> </a:t>
            </a:r>
            <a:r>
              <a:rPr lang="en-US" sz="2800" dirty="0" err="1" smtClean="0">
                <a:solidFill>
                  <a:schemeClr val="bg1"/>
                </a:solidFill>
              </a:rPr>
              <a:t>aqui</a:t>
            </a:r>
            <a:r>
              <a:rPr lang="en-US" sz="2800" dirty="0" smtClean="0">
                <a:solidFill>
                  <a:schemeClr val="bg1"/>
                </a:solidFill>
              </a:rPr>
              <a:t> </a:t>
            </a:r>
            <a:r>
              <a:rPr lang="en-US" sz="2800" dirty="0" err="1" smtClean="0">
                <a:solidFill>
                  <a:schemeClr val="bg1"/>
                </a:solidFill>
              </a:rPr>
              <a:t>pertencem</a:t>
            </a:r>
            <a:r>
              <a:rPr lang="en-US" sz="2800" dirty="0" smtClean="0">
                <a:solidFill>
                  <a:schemeClr val="bg1"/>
                </a:solidFill>
              </a:rPr>
              <a:t> </a:t>
            </a:r>
            <a:r>
              <a:rPr lang="en-US" sz="2800" dirty="0" err="1" smtClean="0">
                <a:solidFill>
                  <a:schemeClr val="bg1"/>
                </a:solidFill>
              </a:rPr>
              <a:t>somente</a:t>
            </a:r>
            <a:r>
              <a:rPr lang="en-US" sz="2800" dirty="0" smtClean="0">
                <a:solidFill>
                  <a:schemeClr val="bg1"/>
                </a:solidFill>
              </a:rPr>
              <a:t> </a:t>
            </a:r>
            <a:r>
              <a:rPr lang="en-US" sz="2800" dirty="0" err="1" smtClean="0">
                <a:solidFill>
                  <a:schemeClr val="bg1"/>
                </a:solidFill>
              </a:rPr>
              <a:t>ao</a:t>
            </a:r>
            <a:r>
              <a:rPr lang="en-US" sz="2800" dirty="0" smtClean="0">
                <a:solidFill>
                  <a:schemeClr val="bg1"/>
                </a:solidFill>
              </a:rPr>
              <a:t> </a:t>
            </a:r>
            <a:r>
              <a:rPr lang="en-US" sz="2800" dirty="0" err="1" smtClean="0">
                <a:solidFill>
                  <a:schemeClr val="bg1"/>
                </a:solidFill>
              </a:rPr>
              <a:t>criador</a:t>
            </a:r>
            <a:r>
              <a:rPr lang="en-US" sz="2800" dirty="0" smtClean="0">
                <a:solidFill>
                  <a:schemeClr val="bg1"/>
                </a:solidFill>
              </a:rPr>
              <a:t> e </a:t>
            </a:r>
            <a:r>
              <a:rPr lang="en-US" sz="2800" dirty="0" err="1" smtClean="0">
                <a:solidFill>
                  <a:schemeClr val="bg1"/>
                </a:solidFill>
              </a:rPr>
              <a:t>não</a:t>
            </a:r>
            <a:r>
              <a:rPr lang="en-US" sz="2800" dirty="0" smtClean="0">
                <a:solidFill>
                  <a:schemeClr val="bg1"/>
                </a:solidFill>
              </a:rPr>
              <a:t> </a:t>
            </a:r>
            <a:r>
              <a:rPr lang="en-US" sz="2800" dirty="0" err="1" smtClean="0">
                <a:solidFill>
                  <a:schemeClr val="bg1"/>
                </a:solidFill>
              </a:rPr>
              <a:t>necessariamente</a:t>
            </a:r>
            <a:r>
              <a:rPr lang="en-US" sz="2800" dirty="0" smtClean="0">
                <a:solidFill>
                  <a:schemeClr val="bg1"/>
                </a:solidFill>
              </a:rPr>
              <a:t> </a:t>
            </a:r>
            <a:r>
              <a:rPr lang="en-US" sz="2800" dirty="0" err="1" smtClean="0">
                <a:solidFill>
                  <a:schemeClr val="bg1"/>
                </a:solidFill>
              </a:rPr>
              <a:t>refletem</a:t>
            </a:r>
            <a:r>
              <a:rPr lang="en-US" sz="2800" dirty="0" smtClean="0">
                <a:solidFill>
                  <a:schemeClr val="bg1"/>
                </a:solidFill>
              </a:rPr>
              <a:t> as </a:t>
            </a:r>
            <a:r>
              <a:rPr lang="en-US" sz="2800" dirty="0" err="1" smtClean="0">
                <a:solidFill>
                  <a:schemeClr val="bg1"/>
                </a:solidFill>
              </a:rPr>
              <a:t>opinões</a:t>
            </a:r>
            <a:r>
              <a:rPr lang="en-US" sz="2800" dirty="0" smtClean="0">
                <a:solidFill>
                  <a:schemeClr val="bg1"/>
                </a:solidFill>
              </a:rPr>
              <a:t> do FamilySearch </a:t>
            </a:r>
            <a:r>
              <a:rPr lang="en-US" sz="2800" dirty="0" err="1" smtClean="0">
                <a:solidFill>
                  <a:schemeClr val="bg1"/>
                </a:solidFill>
              </a:rPr>
              <a:t>Internacional</a:t>
            </a:r>
            <a:r>
              <a:rPr lang="en-US" sz="2800" dirty="0" smtClean="0">
                <a:solidFill>
                  <a:schemeClr val="bg1"/>
                </a:solidFill>
              </a:rPr>
              <a:t> e RootsTech.</a:t>
            </a:r>
            <a:endParaRPr lang="en-US" sz="2800" dirty="0" smtClean="0">
              <a:solidFill>
                <a:schemeClr val="bg1"/>
              </a:solidFill>
            </a:endParaRPr>
          </a:p>
          <a:p>
            <a:pPr algn="ctr"/>
            <a:r>
              <a:rPr lang="en-US" sz="2800" dirty="0" smtClean="0">
                <a:solidFill>
                  <a:schemeClr val="bg1"/>
                </a:solidFill>
              </a:rPr>
              <a:t/>
            </a:r>
            <a:br>
              <a:rPr lang="en-US" sz="2800" dirty="0" smtClean="0">
                <a:solidFill>
                  <a:schemeClr val="bg1"/>
                </a:solidFill>
              </a:rPr>
            </a:br>
            <a:r>
              <a:rPr lang="en-US" sz="2800" dirty="0" smtClean="0">
                <a:solidFill>
                  <a:schemeClr val="bg1"/>
                </a:solidFill>
              </a:rPr>
              <a:t>The </a:t>
            </a:r>
            <a:r>
              <a:rPr lang="en-US" sz="2800" dirty="0">
                <a:solidFill>
                  <a:schemeClr val="bg1"/>
                </a:solidFill>
              </a:rPr>
              <a:t>content of this video, as well as the thoughts, views, and opinions expressed herein belong solely to the creator and do not necessarily reflect the views of FamilySearch International and RootsTech.</a:t>
            </a:r>
            <a:endParaRPr lang="en-US" sz="2800" dirty="0">
              <a:solidFill>
                <a:schemeClr val="bg1"/>
              </a:solidFill>
              <a:latin typeface="Avenir Black" panose="02000503020000020003" pitchFamily="2" charset="0"/>
            </a:endParaRPr>
          </a:p>
        </p:txBody>
      </p:sp>
    </p:spTree>
    <p:extLst>
      <p:ext uri="{BB962C8B-B14F-4D97-AF65-F5344CB8AC3E}">
        <p14:creationId xmlns:p14="http://schemas.microsoft.com/office/powerpoint/2010/main" val="324718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Histórico</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xmlns="" id="{AAAA04B4-A642-6948-9999-804E1A416AC1}"/>
              </a:ext>
            </a:extLst>
          </p:cNvPr>
          <p:cNvSpPr txBox="1"/>
          <p:nvPr/>
        </p:nvSpPr>
        <p:spPr>
          <a:xfrm>
            <a:off x="1179177" y="1923004"/>
            <a:ext cx="4639733"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Fundado</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em</a:t>
            </a:r>
            <a:r>
              <a:rPr lang="en-US" sz="1400" dirty="0" smtClean="0">
                <a:solidFill>
                  <a:schemeClr val="tx1">
                    <a:lumMod val="75000"/>
                    <a:lumOff val="25000"/>
                  </a:schemeClr>
                </a:solidFill>
                <a:latin typeface="Avenir Light" panose="020B0402020203020204" pitchFamily="34" charset="77"/>
              </a:rPr>
              <a:t> 2 de </a:t>
            </a:r>
            <a:r>
              <a:rPr lang="en-US" sz="1400" dirty="0" err="1" smtClean="0">
                <a:solidFill>
                  <a:schemeClr val="tx1">
                    <a:lumMod val="75000"/>
                    <a:lumOff val="25000"/>
                  </a:schemeClr>
                </a:solidFill>
                <a:latin typeface="Avenir Light" panose="020B0402020203020204" pitchFamily="34" charset="77"/>
              </a:rPr>
              <a:t>janeiro</a:t>
            </a:r>
            <a:r>
              <a:rPr lang="en-US" sz="1400" dirty="0" smtClean="0">
                <a:solidFill>
                  <a:schemeClr val="tx1">
                    <a:lumMod val="75000"/>
                    <a:lumOff val="25000"/>
                  </a:schemeClr>
                </a:solidFill>
                <a:latin typeface="Avenir Light" panose="020B0402020203020204" pitchFamily="34" charset="77"/>
              </a:rPr>
              <a:t> de 1838</a:t>
            </a: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Sediado</a:t>
            </a:r>
            <a:r>
              <a:rPr lang="en-US" sz="1400" dirty="0" smtClean="0">
                <a:solidFill>
                  <a:schemeClr val="tx1">
                    <a:lumMod val="75000"/>
                    <a:lumOff val="25000"/>
                  </a:schemeClr>
                </a:solidFill>
                <a:latin typeface="Avenir Light" panose="020B0402020203020204" pitchFamily="34" charset="77"/>
              </a:rPr>
              <a:t> no Rio de Janeiro</a:t>
            </a: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sz="1400" dirty="0">
                <a:solidFill>
                  <a:schemeClr val="tx1">
                    <a:lumMod val="75000"/>
                    <a:lumOff val="25000"/>
                  </a:schemeClr>
                </a:solidFill>
                <a:latin typeface="Avenir Light" panose="020B0402020203020204" pitchFamily="34" charset="77"/>
              </a:rPr>
              <a:t>Lorem ipsum dolor sit </a:t>
            </a:r>
            <a:r>
              <a:rPr lang="en-US" sz="1400" dirty="0" err="1">
                <a:solidFill>
                  <a:schemeClr val="tx1">
                    <a:lumMod val="75000"/>
                    <a:lumOff val="25000"/>
                  </a:schemeClr>
                </a:solidFill>
                <a:latin typeface="Avenir Light" panose="020B0402020203020204" pitchFamily="34" charset="77"/>
              </a:rPr>
              <a:t>amet</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consectetur</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adipisci</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elit</a:t>
            </a:r>
            <a:r>
              <a:rPr lang="en-US" sz="1400" dirty="0">
                <a:solidFill>
                  <a:schemeClr val="tx1">
                    <a:lumMod val="75000"/>
                    <a:lumOff val="25000"/>
                  </a:schemeClr>
                </a:solidFill>
                <a:latin typeface="Avenir Light" panose="020B0402020203020204" pitchFamily="34" charset="77"/>
              </a:rPr>
              <a:t>, sed do </a:t>
            </a:r>
            <a:r>
              <a:rPr lang="en-US" sz="1400" dirty="0" err="1">
                <a:solidFill>
                  <a:schemeClr val="tx1">
                    <a:lumMod val="75000"/>
                    <a:lumOff val="25000"/>
                  </a:schemeClr>
                </a:solidFill>
                <a:latin typeface="Avenir Light" panose="020B0402020203020204" pitchFamily="34" charset="77"/>
              </a:rPr>
              <a:t>eiusmod</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tempor</a:t>
            </a:r>
            <a:r>
              <a:rPr lang="en-US" sz="1400" dirty="0">
                <a:solidFill>
                  <a:schemeClr val="tx1">
                    <a:lumMod val="75000"/>
                    <a:lumOff val="25000"/>
                  </a:schemeClr>
                </a:solidFill>
                <a:latin typeface="Avenir Light" panose="020B0402020203020204" pitchFamily="34" charset="77"/>
              </a:rPr>
              <a:t>.</a:t>
            </a: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Acervo</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sobre</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histórica</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política</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estrangeiros</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imigração</a:t>
            </a:r>
            <a:endParaRPr lang="en-US" sz="1400" dirty="0">
              <a:solidFill>
                <a:schemeClr val="tx1">
                  <a:lumMod val="75000"/>
                  <a:lumOff val="25000"/>
                </a:schemeClr>
              </a:solidFill>
              <a:latin typeface="Avenir Light" panose="020B0402020203020204" pitchFamily="34" charset="77"/>
            </a:endParaRPr>
          </a:p>
          <a:p>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AFDE6734-4601-7049-9352-DCCB5EAB5328}"/>
              </a:ext>
            </a:extLst>
          </p:cNvPr>
          <p:cNvPicPr>
            <a:picLocks noChangeAspect="1"/>
          </p:cNvPicPr>
          <p:nvPr/>
        </p:nvPicPr>
        <p:blipFill>
          <a:blip r:embed="rId3"/>
          <a:stretch>
            <a:fillRect/>
          </a:stretch>
        </p:blipFill>
        <p:spPr>
          <a:xfrm>
            <a:off x="0" y="6400800"/>
            <a:ext cx="12192000" cy="457200"/>
          </a:xfrm>
          <a:prstGeom prst="rect">
            <a:avLst/>
          </a:prstGeom>
        </p:spPr>
      </p:pic>
    </p:spTree>
    <p:extLst>
      <p:ext uri="{BB962C8B-B14F-4D97-AF65-F5344CB8AC3E}">
        <p14:creationId xmlns:p14="http://schemas.microsoft.com/office/powerpoint/2010/main" val="170365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Acervo</a:t>
            </a:r>
            <a:r>
              <a:rPr lang="en-US" sz="2000" dirty="0">
                <a:solidFill>
                  <a:schemeClr val="tx1">
                    <a:lumMod val="75000"/>
                    <a:lumOff val="25000"/>
                  </a:schemeClr>
                </a:solidFill>
                <a:latin typeface="Avenir Roman" panose="02000503020000020003" pitchFamily="2" charset="0"/>
                <a:cs typeface="Arial" panose="020B0604020202020204" pitchFamily="34" charset="0"/>
              </a:rPr>
              <a:t> </a:t>
            </a:r>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disponível</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pic>
        <p:nvPicPr>
          <p:cNvPr id="2" name="Picture 1">
            <a:extLst>
              <a:ext uri="{FF2B5EF4-FFF2-40B4-BE49-F238E27FC236}">
                <a16:creationId xmlns:a16="http://schemas.microsoft.com/office/drawing/2014/main" xmlns="" id="{DAFB605B-565F-5441-A853-5712269907FA}"/>
              </a:ext>
            </a:extLst>
          </p:cNvPr>
          <p:cNvPicPr>
            <a:picLocks noChangeAspect="1"/>
          </p:cNvPicPr>
          <p:nvPr/>
        </p:nvPicPr>
        <p:blipFill>
          <a:blip r:embed="rId3"/>
          <a:stretch>
            <a:fillRect/>
          </a:stretch>
        </p:blipFill>
        <p:spPr>
          <a:xfrm>
            <a:off x="0" y="6400800"/>
            <a:ext cx="12192000" cy="45720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784" y="1607662"/>
            <a:ext cx="2838016" cy="42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07662"/>
            <a:ext cx="2883703" cy="4169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6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Histórico</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xmlns="" id="{AAAA04B4-A642-6948-9999-804E1A416AC1}"/>
              </a:ext>
            </a:extLst>
          </p:cNvPr>
          <p:cNvSpPr txBox="1"/>
          <p:nvPr/>
        </p:nvSpPr>
        <p:spPr>
          <a:xfrm>
            <a:off x="1179177" y="1923004"/>
            <a:ext cx="4639733"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Fundado</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em</a:t>
            </a:r>
            <a:r>
              <a:rPr lang="en-US" sz="1400" dirty="0" smtClean="0">
                <a:solidFill>
                  <a:schemeClr val="tx1">
                    <a:lumMod val="75000"/>
                    <a:lumOff val="25000"/>
                  </a:schemeClr>
                </a:solidFill>
                <a:latin typeface="Avenir Light" panose="020B0402020203020204" pitchFamily="34" charset="77"/>
              </a:rPr>
              <a:t> 2 de </a:t>
            </a:r>
            <a:r>
              <a:rPr lang="en-US" sz="1400" dirty="0" err="1" smtClean="0">
                <a:solidFill>
                  <a:schemeClr val="tx1">
                    <a:lumMod val="75000"/>
                    <a:lumOff val="25000"/>
                  </a:schemeClr>
                </a:solidFill>
                <a:latin typeface="Avenir Light" panose="020B0402020203020204" pitchFamily="34" charset="77"/>
              </a:rPr>
              <a:t>janeiro</a:t>
            </a:r>
            <a:r>
              <a:rPr lang="en-US" sz="1400" dirty="0" smtClean="0">
                <a:solidFill>
                  <a:schemeClr val="tx1">
                    <a:lumMod val="75000"/>
                    <a:lumOff val="25000"/>
                  </a:schemeClr>
                </a:solidFill>
                <a:latin typeface="Avenir Light" panose="020B0402020203020204" pitchFamily="34" charset="77"/>
              </a:rPr>
              <a:t> de 1838</a:t>
            </a: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Sediado</a:t>
            </a:r>
            <a:r>
              <a:rPr lang="en-US" sz="1400" dirty="0" smtClean="0">
                <a:solidFill>
                  <a:schemeClr val="tx1">
                    <a:lumMod val="75000"/>
                    <a:lumOff val="25000"/>
                  </a:schemeClr>
                </a:solidFill>
                <a:latin typeface="Avenir Light" panose="020B0402020203020204" pitchFamily="34" charset="77"/>
              </a:rPr>
              <a:t> no Rio de Janeiro</a:t>
            </a: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sz="1400" dirty="0">
                <a:solidFill>
                  <a:schemeClr val="tx1">
                    <a:lumMod val="75000"/>
                    <a:lumOff val="25000"/>
                  </a:schemeClr>
                </a:solidFill>
                <a:latin typeface="Avenir Light" panose="020B0402020203020204" pitchFamily="34" charset="77"/>
              </a:rPr>
              <a:t>Lorem ipsum dolor sit </a:t>
            </a:r>
            <a:r>
              <a:rPr lang="en-US" sz="1400" dirty="0" err="1">
                <a:solidFill>
                  <a:schemeClr val="tx1">
                    <a:lumMod val="75000"/>
                    <a:lumOff val="25000"/>
                  </a:schemeClr>
                </a:solidFill>
                <a:latin typeface="Avenir Light" panose="020B0402020203020204" pitchFamily="34" charset="77"/>
              </a:rPr>
              <a:t>amet</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consectetur</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adipisci</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elit</a:t>
            </a:r>
            <a:r>
              <a:rPr lang="en-US" sz="1400" dirty="0">
                <a:solidFill>
                  <a:schemeClr val="tx1">
                    <a:lumMod val="75000"/>
                    <a:lumOff val="25000"/>
                  </a:schemeClr>
                </a:solidFill>
                <a:latin typeface="Avenir Light" panose="020B0402020203020204" pitchFamily="34" charset="77"/>
              </a:rPr>
              <a:t>, sed do </a:t>
            </a:r>
            <a:r>
              <a:rPr lang="en-US" sz="1400" dirty="0" err="1">
                <a:solidFill>
                  <a:schemeClr val="tx1">
                    <a:lumMod val="75000"/>
                    <a:lumOff val="25000"/>
                  </a:schemeClr>
                </a:solidFill>
                <a:latin typeface="Avenir Light" panose="020B0402020203020204" pitchFamily="34" charset="77"/>
              </a:rPr>
              <a:t>eiusmod</a:t>
            </a:r>
            <a:r>
              <a:rPr lang="en-US" sz="1400" dirty="0">
                <a:solidFill>
                  <a:schemeClr val="tx1">
                    <a:lumMod val="75000"/>
                    <a:lumOff val="25000"/>
                  </a:schemeClr>
                </a:solidFill>
                <a:latin typeface="Avenir Light" panose="020B0402020203020204" pitchFamily="34" charset="77"/>
              </a:rPr>
              <a:t> </a:t>
            </a:r>
            <a:r>
              <a:rPr lang="en-US" sz="1400" dirty="0" err="1">
                <a:solidFill>
                  <a:schemeClr val="tx1">
                    <a:lumMod val="75000"/>
                    <a:lumOff val="25000"/>
                  </a:schemeClr>
                </a:solidFill>
                <a:latin typeface="Avenir Light" panose="020B0402020203020204" pitchFamily="34" charset="77"/>
              </a:rPr>
              <a:t>tempor</a:t>
            </a:r>
            <a:r>
              <a:rPr lang="en-US" sz="1400" dirty="0">
                <a:solidFill>
                  <a:schemeClr val="tx1">
                    <a:lumMod val="75000"/>
                    <a:lumOff val="25000"/>
                  </a:schemeClr>
                </a:solidFill>
                <a:latin typeface="Avenir Light" panose="020B0402020203020204" pitchFamily="34" charset="77"/>
              </a:rPr>
              <a:t>.</a:t>
            </a: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Acervo</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sobre</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histórica</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política</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estrangeiros</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imigração</a:t>
            </a:r>
            <a:endParaRPr lang="en-US" sz="1400" dirty="0">
              <a:solidFill>
                <a:schemeClr val="tx1">
                  <a:lumMod val="75000"/>
                  <a:lumOff val="25000"/>
                </a:schemeClr>
              </a:solidFill>
              <a:latin typeface="Avenir Light" panose="020B0402020203020204" pitchFamily="34" charset="77"/>
            </a:endParaRPr>
          </a:p>
          <a:p>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AFDE6734-4601-7049-9352-DCCB5EAB5328}"/>
              </a:ext>
            </a:extLst>
          </p:cNvPr>
          <p:cNvPicPr>
            <a:picLocks noChangeAspect="1"/>
          </p:cNvPicPr>
          <p:nvPr/>
        </p:nvPicPr>
        <p:blipFill>
          <a:blip r:embed="rId3"/>
          <a:stretch>
            <a:fillRect/>
          </a:stretch>
        </p:blipFill>
        <p:spPr>
          <a:xfrm>
            <a:off x="0" y="6400800"/>
            <a:ext cx="12192000" cy="457200"/>
          </a:xfrm>
          <a:prstGeom prst="rect">
            <a:avLst/>
          </a:prstGeom>
        </p:spPr>
      </p:pic>
    </p:spTree>
    <p:extLst>
      <p:ext uri="{BB962C8B-B14F-4D97-AF65-F5344CB8AC3E}">
        <p14:creationId xmlns:p14="http://schemas.microsoft.com/office/powerpoint/2010/main" val="421630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Registros</a:t>
            </a:r>
            <a:r>
              <a:rPr lang="en-US" sz="2000" dirty="0" smtClean="0">
                <a:solidFill>
                  <a:schemeClr val="tx1">
                    <a:lumMod val="75000"/>
                    <a:lumOff val="25000"/>
                  </a:schemeClr>
                </a:solidFill>
                <a:latin typeface="Avenir Roman" panose="02000503020000020003" pitchFamily="2" charset="0"/>
                <a:cs typeface="Arial" panose="020B0604020202020204" pitchFamily="34" charset="0"/>
              </a:rPr>
              <a:t> </a:t>
            </a:r>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indexados</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xmlns="" id="{AAAA04B4-A642-6948-9999-804E1A416AC1}"/>
              </a:ext>
            </a:extLst>
          </p:cNvPr>
          <p:cNvSpPr txBox="1"/>
          <p:nvPr/>
        </p:nvSpPr>
        <p:spPr>
          <a:xfrm>
            <a:off x="1179177" y="1923004"/>
            <a:ext cx="4639733" cy="1815882"/>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smtClean="0">
                <a:solidFill>
                  <a:schemeClr val="tx1">
                    <a:lumMod val="75000"/>
                    <a:lumOff val="25000"/>
                  </a:schemeClr>
                </a:solidFill>
                <a:latin typeface="Avenir Light" panose="020B0402020203020204" pitchFamily="34" charset="77"/>
                <a:hlinkClick r:id="rId3"/>
              </a:rPr>
              <a:t>http</a:t>
            </a:r>
            <a:r>
              <a:rPr lang="en-US" sz="1400" dirty="0">
                <a:solidFill>
                  <a:schemeClr val="tx1">
                    <a:lumMod val="75000"/>
                    <a:lumOff val="25000"/>
                  </a:schemeClr>
                </a:solidFill>
                <a:latin typeface="Avenir Light" panose="020B0402020203020204" pitchFamily="34" charset="77"/>
                <a:hlinkClick r:id="rId3"/>
              </a:rPr>
              <a:t>://</a:t>
            </a:r>
            <a:r>
              <a:rPr lang="en-US" sz="1400" dirty="0" smtClean="0">
                <a:solidFill>
                  <a:schemeClr val="tx1">
                    <a:lumMod val="75000"/>
                    <a:lumOff val="25000"/>
                  </a:schemeClr>
                </a:solidFill>
                <a:latin typeface="Avenir Light" panose="020B0402020203020204" pitchFamily="34" charset="77"/>
                <a:hlinkClick r:id="rId3"/>
              </a:rPr>
              <a:t>bases.an.gov.br/rv/menu_externo/menu_externo.php</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Apenas</a:t>
            </a:r>
            <a:r>
              <a:rPr lang="en-US" sz="1400" dirty="0" smtClean="0">
                <a:solidFill>
                  <a:schemeClr val="tx1">
                    <a:lumMod val="75000"/>
                    <a:lumOff val="25000"/>
                  </a:schemeClr>
                </a:solidFill>
                <a:latin typeface="Avenir Light" panose="020B0402020203020204" pitchFamily="34" charset="77"/>
              </a:rPr>
              <a:t> do Porto do Rio de Janeiro</a:t>
            </a: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Intervalo</a:t>
            </a:r>
            <a:r>
              <a:rPr lang="en-US" sz="1400" dirty="0" smtClean="0">
                <a:solidFill>
                  <a:schemeClr val="tx1">
                    <a:lumMod val="75000"/>
                    <a:lumOff val="25000"/>
                  </a:schemeClr>
                </a:solidFill>
                <a:latin typeface="Avenir Light" panose="020B0402020203020204" pitchFamily="34" charset="77"/>
              </a:rPr>
              <a:t> de 1875 a 1912</a:t>
            </a: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Indexação</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parcial</a:t>
            </a:r>
            <a:endParaRPr lang="en-US" sz="1400" dirty="0">
              <a:solidFill>
                <a:schemeClr val="tx1">
                  <a:lumMod val="75000"/>
                  <a:lumOff val="25000"/>
                </a:schemeClr>
              </a:solidFill>
              <a:latin typeface="Avenir Light" panose="020B0402020203020204" pitchFamily="34" charset="77"/>
            </a:endParaRPr>
          </a:p>
          <a:p>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AFDE6734-4601-7049-9352-DCCB5EAB5328}"/>
              </a:ext>
            </a:extLst>
          </p:cNvPr>
          <p:cNvPicPr>
            <a:picLocks noChangeAspect="1"/>
          </p:cNvPicPr>
          <p:nvPr/>
        </p:nvPicPr>
        <p:blipFill>
          <a:blip r:embed="rId4"/>
          <a:stretch>
            <a:fillRect/>
          </a:stretch>
        </p:blipFill>
        <p:spPr>
          <a:xfrm>
            <a:off x="0" y="6400800"/>
            <a:ext cx="12192000" cy="457200"/>
          </a:xfrm>
          <a:prstGeom prst="rect">
            <a:avLst/>
          </a:prstGeom>
        </p:spPr>
      </p:pic>
    </p:spTree>
    <p:extLst>
      <p:ext uri="{BB962C8B-B14F-4D97-AF65-F5344CB8AC3E}">
        <p14:creationId xmlns:p14="http://schemas.microsoft.com/office/powerpoint/2010/main" val="271705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Imigração</a:t>
            </a:r>
            <a:r>
              <a:rPr lang="en-US" sz="2000" dirty="0">
                <a:solidFill>
                  <a:schemeClr val="tx1">
                    <a:lumMod val="75000"/>
                    <a:lumOff val="25000"/>
                  </a:schemeClr>
                </a:solidFill>
                <a:latin typeface="Avenir Roman" panose="02000503020000020003" pitchFamily="2" charset="0"/>
                <a:cs typeface="Arial" panose="020B0604020202020204" pitchFamily="34" charset="0"/>
              </a:rPr>
              <a:t> </a:t>
            </a:r>
            <a:r>
              <a:rPr lang="en-US" sz="2000" dirty="0" err="1" smtClean="0">
                <a:solidFill>
                  <a:schemeClr val="tx1">
                    <a:lumMod val="75000"/>
                    <a:lumOff val="25000"/>
                  </a:schemeClr>
                </a:solidFill>
                <a:latin typeface="Avenir Roman" panose="02000503020000020003" pitchFamily="2" charset="0"/>
                <a:cs typeface="Arial" panose="020B0604020202020204" pitchFamily="34" charset="0"/>
              </a:rPr>
              <a:t>duobox</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xmlns="" id="{AAAA04B4-A642-6948-9999-804E1A416AC1}"/>
              </a:ext>
            </a:extLst>
          </p:cNvPr>
          <p:cNvSpPr txBox="1"/>
          <p:nvPr/>
        </p:nvSpPr>
        <p:spPr>
          <a:xfrm>
            <a:off x="1179177" y="1923004"/>
            <a:ext cx="4639733" cy="2031325"/>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a:solidFill>
                  <a:schemeClr val="tx1">
                    <a:lumMod val="75000"/>
                    <a:lumOff val="25000"/>
                  </a:schemeClr>
                </a:solidFill>
                <a:latin typeface="Avenir Light" panose="020B0402020203020204" pitchFamily="34" charset="77"/>
                <a:hlinkClick r:id="rId3"/>
              </a:rPr>
              <a:t>https://imigracao.duobox.com.br</a:t>
            </a:r>
            <a:r>
              <a:rPr lang="en-US" sz="1400" dirty="0" smtClean="0">
                <a:solidFill>
                  <a:schemeClr val="tx1">
                    <a:lumMod val="75000"/>
                    <a:lumOff val="25000"/>
                  </a:schemeClr>
                </a:solidFill>
                <a:latin typeface="Avenir Light" panose="020B0402020203020204" pitchFamily="34" charset="77"/>
                <a:hlinkClick r:id="rId3"/>
              </a:rPr>
              <a:t>/</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pt-BR" sz="1400" dirty="0" smtClean="0">
                <a:solidFill>
                  <a:schemeClr val="tx1">
                    <a:lumMod val="75000"/>
                    <a:lumOff val="25000"/>
                  </a:schemeClr>
                </a:solidFill>
                <a:latin typeface="Avenir Light" panose="020B0402020203020204" pitchFamily="34" charset="77"/>
              </a:rPr>
              <a:t>Relação </a:t>
            </a:r>
            <a:r>
              <a:rPr lang="pt-BR" sz="1400" dirty="0">
                <a:solidFill>
                  <a:schemeClr val="tx1">
                    <a:lumMod val="75000"/>
                    <a:lumOff val="25000"/>
                  </a:schemeClr>
                </a:solidFill>
                <a:latin typeface="Avenir Light" panose="020B0402020203020204" pitchFamily="34" charset="77"/>
              </a:rPr>
              <a:t>de Vapores que chegaram ao Rio de Janeiro entre 1875 - 1964</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Apenas</a:t>
            </a:r>
            <a:r>
              <a:rPr lang="en-US" sz="1400" dirty="0" smtClean="0">
                <a:solidFill>
                  <a:schemeClr val="tx1">
                    <a:lumMod val="75000"/>
                    <a:lumOff val="25000"/>
                  </a:schemeClr>
                </a:solidFill>
                <a:latin typeface="Avenir Light" panose="020B0402020203020204" pitchFamily="34" charset="77"/>
              </a:rPr>
              <a:t> do Porto do Rio de Janeiro</a:t>
            </a: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Intervalo</a:t>
            </a:r>
            <a:r>
              <a:rPr lang="en-US" sz="1400" dirty="0" smtClean="0">
                <a:solidFill>
                  <a:schemeClr val="tx1">
                    <a:lumMod val="75000"/>
                    <a:lumOff val="25000"/>
                  </a:schemeClr>
                </a:solidFill>
                <a:latin typeface="Avenir Light" panose="020B0402020203020204" pitchFamily="34" charset="77"/>
              </a:rPr>
              <a:t> de 1875 a 1912</a:t>
            </a: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Contém</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todas</a:t>
            </a:r>
            <a:r>
              <a:rPr lang="en-US" sz="1400" dirty="0" smtClean="0">
                <a:solidFill>
                  <a:schemeClr val="tx1">
                    <a:lumMod val="75000"/>
                    <a:lumOff val="25000"/>
                  </a:schemeClr>
                </a:solidFill>
                <a:latin typeface="Avenir Light" panose="020B0402020203020204" pitchFamily="34" charset="77"/>
              </a:rPr>
              <a:t> as </a:t>
            </a:r>
            <a:r>
              <a:rPr lang="en-US" sz="1400" dirty="0" err="1" smtClean="0">
                <a:solidFill>
                  <a:schemeClr val="tx1">
                    <a:lumMod val="75000"/>
                    <a:lumOff val="25000"/>
                  </a:schemeClr>
                </a:solidFill>
                <a:latin typeface="Avenir Light" panose="020B0402020203020204" pitchFamily="34" charset="77"/>
              </a:rPr>
              <a:t>listas</a:t>
            </a:r>
            <a:endParaRPr lang="en-US" sz="1400" dirty="0">
              <a:solidFill>
                <a:schemeClr val="tx1">
                  <a:lumMod val="75000"/>
                  <a:lumOff val="25000"/>
                </a:schemeClr>
              </a:solidFill>
              <a:latin typeface="Avenir Light" panose="020B0402020203020204" pitchFamily="34" charset="77"/>
            </a:endParaRPr>
          </a:p>
          <a:p>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AFDE6734-4601-7049-9352-DCCB5EAB5328}"/>
              </a:ext>
            </a:extLst>
          </p:cNvPr>
          <p:cNvPicPr>
            <a:picLocks noChangeAspect="1"/>
          </p:cNvPicPr>
          <p:nvPr/>
        </p:nvPicPr>
        <p:blipFill>
          <a:blip r:embed="rId4"/>
          <a:stretch>
            <a:fillRect/>
          </a:stretch>
        </p:blipFill>
        <p:spPr>
          <a:xfrm>
            <a:off x="0" y="6400800"/>
            <a:ext cx="12192000" cy="457200"/>
          </a:xfrm>
          <a:prstGeom prst="rect">
            <a:avLst/>
          </a:prstGeom>
        </p:spPr>
      </p:pic>
    </p:spTree>
    <p:extLst>
      <p:ext uri="{BB962C8B-B14F-4D97-AF65-F5344CB8AC3E}">
        <p14:creationId xmlns:p14="http://schemas.microsoft.com/office/powerpoint/2010/main" val="274001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6CB1665-245E-B74A-8120-CC23E9ABACE0}"/>
              </a:ext>
            </a:extLst>
          </p:cNvPr>
          <p:cNvSpPr txBox="1"/>
          <p:nvPr/>
        </p:nvSpPr>
        <p:spPr>
          <a:xfrm>
            <a:off x="1144694" y="715110"/>
            <a:ext cx="7953411" cy="892552"/>
          </a:xfrm>
          <a:prstGeom prst="rect">
            <a:avLst/>
          </a:prstGeom>
          <a:noFill/>
        </p:spPr>
        <p:txBody>
          <a:bodyPr wrap="square" rtlCol="0">
            <a:spAutoFit/>
          </a:bodyPr>
          <a:lstStyle/>
          <a:p>
            <a:r>
              <a:rPr lang="en-US" sz="3200" b="1" dirty="0" smtClean="0">
                <a:solidFill>
                  <a:schemeClr val="tx1">
                    <a:lumMod val="75000"/>
                    <a:lumOff val="25000"/>
                  </a:schemeClr>
                </a:solidFill>
                <a:latin typeface="Avenir Black" panose="02000503020000020003" pitchFamily="2" charset="0"/>
                <a:cs typeface="Arial" panose="020B0604020202020204" pitchFamily="34" charset="0"/>
              </a:rPr>
              <a:t>ARQUIVO NACIONAL</a:t>
            </a:r>
            <a:endParaRPr lang="en-US" sz="3200" b="1" dirty="0">
              <a:solidFill>
                <a:schemeClr val="tx1">
                  <a:lumMod val="75000"/>
                  <a:lumOff val="25000"/>
                </a:schemeClr>
              </a:solidFill>
              <a:latin typeface="Avenir Black" panose="02000503020000020003" pitchFamily="2" charset="0"/>
              <a:cs typeface="Arial" panose="020B0604020202020204" pitchFamily="34" charset="0"/>
            </a:endParaRPr>
          </a:p>
          <a:p>
            <a:r>
              <a:rPr lang="en-US" sz="2000" dirty="0" smtClean="0">
                <a:solidFill>
                  <a:schemeClr val="tx1">
                    <a:lumMod val="75000"/>
                    <a:lumOff val="25000"/>
                  </a:schemeClr>
                </a:solidFill>
                <a:latin typeface="Avenir Roman" panose="02000503020000020003" pitchFamily="2" charset="0"/>
                <a:cs typeface="Arial" panose="020B0604020202020204" pitchFamily="34" charset="0"/>
              </a:rPr>
              <a:t>Sian</a:t>
            </a:r>
            <a:endParaRPr lang="en-US" sz="2000" dirty="0">
              <a:solidFill>
                <a:schemeClr val="tx1">
                  <a:lumMod val="75000"/>
                  <a:lumOff val="25000"/>
                </a:schemeClr>
              </a:solidFill>
              <a:latin typeface="Avenir Roman" panose="02000503020000020003" pitchFamily="2" charset="0"/>
              <a:cs typeface="Arial" panose="020B0604020202020204" pitchFamily="34" charset="0"/>
            </a:endParaRPr>
          </a:p>
        </p:txBody>
      </p:sp>
      <p:sp>
        <p:nvSpPr>
          <p:cNvPr id="5" name="TextBox 4">
            <a:extLst>
              <a:ext uri="{FF2B5EF4-FFF2-40B4-BE49-F238E27FC236}">
                <a16:creationId xmlns:a16="http://schemas.microsoft.com/office/drawing/2014/main" xmlns="" id="{AAAA04B4-A642-6948-9999-804E1A416AC1}"/>
              </a:ext>
            </a:extLst>
          </p:cNvPr>
          <p:cNvSpPr txBox="1"/>
          <p:nvPr/>
        </p:nvSpPr>
        <p:spPr>
          <a:xfrm>
            <a:off x="1179177" y="1923004"/>
            <a:ext cx="4639733" cy="1600438"/>
          </a:xfrm>
          <a:prstGeom prst="rect">
            <a:avLst/>
          </a:prstGeom>
          <a:noFill/>
        </p:spPr>
        <p:txBody>
          <a:bodyPr wrap="square" rtlCol="0">
            <a:spAutoFit/>
          </a:bodyPr>
          <a:lstStyle/>
          <a:p>
            <a:pPr marL="285750" indent="-285750">
              <a:buFont typeface="Arial" panose="020B0604020202020204" pitchFamily="34" charset="0"/>
              <a:buChar char="•"/>
            </a:pP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a:solidFill>
                  <a:schemeClr val="tx1">
                    <a:lumMod val="75000"/>
                    <a:lumOff val="25000"/>
                  </a:schemeClr>
                </a:solidFill>
                <a:latin typeface="Avenir Light" panose="020B0402020203020204" pitchFamily="34" charset="77"/>
                <a:hlinkClick r:id="rId3"/>
              </a:rPr>
              <a:t>https://</a:t>
            </a:r>
            <a:r>
              <a:rPr lang="en-US" sz="1400" dirty="0" smtClean="0">
                <a:solidFill>
                  <a:schemeClr val="tx1">
                    <a:lumMod val="75000"/>
                    <a:lumOff val="25000"/>
                  </a:schemeClr>
                </a:solidFill>
                <a:latin typeface="Avenir Light" panose="020B0402020203020204" pitchFamily="34" charset="77"/>
                <a:hlinkClick r:id="rId3"/>
              </a:rPr>
              <a:t>sian.an.gov.br/</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pt-BR" sz="1400" dirty="0" smtClean="0">
                <a:solidFill>
                  <a:schemeClr val="tx1">
                    <a:lumMod val="75000"/>
                    <a:lumOff val="25000"/>
                  </a:schemeClr>
                </a:solidFill>
                <a:latin typeface="Avenir Light" panose="020B0402020203020204" pitchFamily="34" charset="77"/>
              </a:rPr>
              <a:t>Contém todos os navios</a:t>
            </a:r>
            <a:endParaRPr lang="en-US" sz="1400" dirty="0" smtClean="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r>
              <a:rPr lang="en-US" sz="1400" dirty="0" smtClean="0">
                <a:solidFill>
                  <a:schemeClr val="tx1">
                    <a:lumMod val="75000"/>
                    <a:lumOff val="25000"/>
                  </a:schemeClr>
                </a:solidFill>
                <a:latin typeface="Avenir Light" panose="020B0402020203020204" pitchFamily="34" charset="77"/>
              </a:rPr>
              <a:t>Sistema </a:t>
            </a:r>
            <a:r>
              <a:rPr lang="en-US" sz="1400" dirty="0" err="1" smtClean="0">
                <a:solidFill>
                  <a:schemeClr val="tx1">
                    <a:lumMod val="75000"/>
                    <a:lumOff val="25000"/>
                  </a:schemeClr>
                </a:solidFill>
                <a:latin typeface="Avenir Light" panose="020B0402020203020204" pitchFamily="34" charset="77"/>
              </a:rPr>
              <a:t>próprio</a:t>
            </a:r>
            <a:r>
              <a:rPr lang="en-US" sz="1400" dirty="0" smtClean="0">
                <a:solidFill>
                  <a:schemeClr val="tx1">
                    <a:lumMod val="75000"/>
                    <a:lumOff val="25000"/>
                  </a:schemeClr>
                </a:solidFill>
                <a:latin typeface="Avenir Light" panose="020B0402020203020204" pitchFamily="34" charset="77"/>
              </a:rPr>
              <a:t> do </a:t>
            </a:r>
            <a:r>
              <a:rPr lang="en-US" sz="1400" dirty="0" err="1" smtClean="0">
                <a:solidFill>
                  <a:schemeClr val="tx1">
                    <a:lumMod val="75000"/>
                    <a:lumOff val="25000"/>
                  </a:schemeClr>
                </a:solidFill>
                <a:latin typeface="Avenir Light" panose="020B0402020203020204" pitchFamily="34" charset="77"/>
              </a:rPr>
              <a:t>Arquivo</a:t>
            </a:r>
            <a:r>
              <a:rPr lang="en-US" sz="1400" dirty="0" smtClean="0">
                <a:solidFill>
                  <a:schemeClr val="tx1">
                    <a:lumMod val="75000"/>
                    <a:lumOff val="25000"/>
                  </a:schemeClr>
                </a:solidFill>
                <a:latin typeface="Avenir Light" panose="020B0402020203020204" pitchFamily="34" charset="77"/>
              </a:rPr>
              <a:t> Nacional</a:t>
            </a:r>
          </a:p>
          <a:p>
            <a:pPr marL="285750" indent="-285750">
              <a:buFont typeface="Arial" panose="020B0604020202020204" pitchFamily="34" charset="0"/>
              <a:buChar char="•"/>
            </a:pPr>
            <a:r>
              <a:rPr lang="en-US" sz="1400" dirty="0" err="1" smtClean="0">
                <a:solidFill>
                  <a:schemeClr val="tx1">
                    <a:lumMod val="75000"/>
                    <a:lumOff val="25000"/>
                  </a:schemeClr>
                </a:solidFill>
                <a:latin typeface="Avenir Light" panose="020B0402020203020204" pitchFamily="34" charset="77"/>
              </a:rPr>
              <a:t>Contém</a:t>
            </a:r>
            <a:r>
              <a:rPr lang="en-US" sz="1400" dirty="0" smtClean="0">
                <a:solidFill>
                  <a:schemeClr val="tx1">
                    <a:lumMod val="75000"/>
                    <a:lumOff val="25000"/>
                  </a:schemeClr>
                </a:solidFill>
                <a:latin typeface="Avenir Light" panose="020B0402020203020204" pitchFamily="34" charset="77"/>
              </a:rPr>
              <a:t> </a:t>
            </a:r>
            <a:r>
              <a:rPr lang="en-US" sz="1400" dirty="0" err="1" smtClean="0">
                <a:solidFill>
                  <a:schemeClr val="tx1">
                    <a:lumMod val="75000"/>
                    <a:lumOff val="25000"/>
                  </a:schemeClr>
                </a:solidFill>
                <a:latin typeface="Avenir Light" panose="020B0402020203020204" pitchFamily="34" charset="77"/>
              </a:rPr>
              <a:t>todas</a:t>
            </a:r>
            <a:r>
              <a:rPr lang="en-US" sz="1400" dirty="0" smtClean="0">
                <a:solidFill>
                  <a:schemeClr val="tx1">
                    <a:lumMod val="75000"/>
                    <a:lumOff val="25000"/>
                  </a:schemeClr>
                </a:solidFill>
                <a:latin typeface="Avenir Light" panose="020B0402020203020204" pitchFamily="34" charset="77"/>
              </a:rPr>
              <a:t> as </a:t>
            </a:r>
            <a:r>
              <a:rPr lang="en-US" sz="1400" dirty="0" err="1" smtClean="0">
                <a:solidFill>
                  <a:schemeClr val="tx1">
                    <a:lumMod val="75000"/>
                    <a:lumOff val="25000"/>
                  </a:schemeClr>
                </a:solidFill>
                <a:latin typeface="Avenir Light" panose="020B0402020203020204" pitchFamily="34" charset="77"/>
              </a:rPr>
              <a:t>listas</a:t>
            </a:r>
            <a:endParaRPr lang="en-US" sz="1400" dirty="0">
              <a:solidFill>
                <a:schemeClr val="tx1">
                  <a:lumMod val="75000"/>
                  <a:lumOff val="25000"/>
                </a:schemeClr>
              </a:solidFill>
              <a:latin typeface="Avenir Light" panose="020B0402020203020204" pitchFamily="34" charset="77"/>
            </a:endParaRPr>
          </a:p>
          <a:p>
            <a:endParaRPr lang="en-US" sz="1400" dirty="0">
              <a:solidFill>
                <a:schemeClr val="tx1">
                  <a:lumMod val="75000"/>
                  <a:lumOff val="25000"/>
                </a:schemeClr>
              </a:solidFill>
              <a:latin typeface="Avenir Light" panose="020B0402020203020204" pitchFamily="34" charset="77"/>
            </a:endParaRPr>
          </a:p>
          <a:p>
            <a:pPr marL="285750" indent="-285750">
              <a:buFont typeface="Arial" panose="020B0604020202020204" pitchFamily="34" charset="0"/>
              <a:buChar char="•"/>
            </a:pPr>
            <a:endParaRPr lang="en-US" sz="1400" dirty="0">
              <a:solidFill>
                <a:schemeClr val="tx1">
                  <a:lumMod val="75000"/>
                  <a:lumOff val="25000"/>
                </a:schemeClr>
              </a:solidFill>
              <a:latin typeface="Avenir Light" panose="020B0402020203020204" pitchFamily="34" charset="77"/>
              <a:cs typeface="Arial" panose="020B0604020202020204" pitchFamily="34" charset="0"/>
            </a:endParaRPr>
          </a:p>
        </p:txBody>
      </p:sp>
      <p:pic>
        <p:nvPicPr>
          <p:cNvPr id="7" name="Picture 6">
            <a:extLst>
              <a:ext uri="{FF2B5EF4-FFF2-40B4-BE49-F238E27FC236}">
                <a16:creationId xmlns:a16="http://schemas.microsoft.com/office/drawing/2014/main" xmlns="" id="{AFDE6734-4601-7049-9352-DCCB5EAB5328}"/>
              </a:ext>
            </a:extLst>
          </p:cNvPr>
          <p:cNvPicPr>
            <a:picLocks noChangeAspect="1"/>
          </p:cNvPicPr>
          <p:nvPr/>
        </p:nvPicPr>
        <p:blipFill>
          <a:blip r:embed="rId4"/>
          <a:stretch>
            <a:fillRect/>
          </a:stretch>
        </p:blipFill>
        <p:spPr>
          <a:xfrm>
            <a:off x="0" y="6400800"/>
            <a:ext cx="12192000" cy="457200"/>
          </a:xfrm>
          <a:prstGeom prst="rect">
            <a:avLst/>
          </a:prstGeom>
        </p:spPr>
      </p:pic>
    </p:spTree>
    <p:extLst>
      <p:ext uri="{BB962C8B-B14F-4D97-AF65-F5344CB8AC3E}">
        <p14:creationId xmlns:p14="http://schemas.microsoft.com/office/powerpoint/2010/main" val="355624903"/>
      </p:ext>
    </p:extLst>
  </p:cSld>
  <p:clrMapOvr>
    <a:masterClrMapping/>
  </p:clrMapOvr>
</p:sld>
</file>

<file path=ppt/theme/theme1.xml><?xml version="1.0" encoding="utf-8"?>
<a:theme xmlns:a="http://schemas.openxmlformats.org/drawingml/2006/main" name="Office Theme">
  <a:themeElements>
    <a:clrScheme name="RootsTech">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244</Words>
  <Application>Microsoft Office PowerPoint</Application>
  <PresentationFormat>Personalizar</PresentationFormat>
  <Paragraphs>64</Paragraphs>
  <Slides>11</Slides>
  <Notes>9</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Herd</dc:creator>
  <cp:lastModifiedBy>Pedroso</cp:lastModifiedBy>
  <cp:revision>39</cp:revision>
  <dcterms:created xsi:type="dcterms:W3CDTF">2020-09-21T20:02:14Z</dcterms:created>
  <dcterms:modified xsi:type="dcterms:W3CDTF">2022-01-20T18:05:41Z</dcterms:modified>
</cp:coreProperties>
</file>