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5" r:id="rId2"/>
    <p:sldId id="287" r:id="rId3"/>
    <p:sldId id="280" r:id="rId4"/>
    <p:sldId id="1239" r:id="rId5"/>
    <p:sldId id="565" r:id="rId6"/>
    <p:sldId id="938" r:id="rId7"/>
    <p:sldId id="890" r:id="rId8"/>
    <p:sldId id="903" r:id="rId9"/>
    <p:sldId id="968" r:id="rId10"/>
    <p:sldId id="961" r:id="rId11"/>
    <p:sldId id="908" r:id="rId12"/>
    <p:sldId id="979" r:id="rId13"/>
    <p:sldId id="767" r:id="rId14"/>
    <p:sldId id="618" r:id="rId15"/>
    <p:sldId id="1121" r:id="rId16"/>
    <p:sldId id="928" r:id="rId17"/>
    <p:sldId id="932" r:id="rId18"/>
    <p:sldId id="933" r:id="rId19"/>
    <p:sldId id="936" r:id="rId20"/>
    <p:sldId id="939" r:id="rId21"/>
    <p:sldId id="944" r:id="rId22"/>
    <p:sldId id="653" r:id="rId23"/>
    <p:sldId id="953" r:id="rId24"/>
    <p:sldId id="633" r:id="rId25"/>
    <p:sldId id="884"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5A0"/>
    <a:srgbClr val="A137AB"/>
    <a:srgbClr val="A732A8"/>
    <a:srgbClr val="A732A7"/>
    <a:srgbClr val="9141B0"/>
    <a:srgbClr val="B726A1"/>
    <a:srgbClr val="E3068D"/>
    <a:srgbClr val="2590DE"/>
    <a:srgbClr val="6FC160"/>
    <a:srgbClr val="50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p:restoredTop sz="94762"/>
  </p:normalViewPr>
  <p:slideViewPr>
    <p:cSldViewPr snapToGrid="0" snapToObjects="1">
      <p:cViewPr varScale="1">
        <p:scale>
          <a:sx n="79" d="100"/>
          <a:sy n="79" d="100"/>
        </p:scale>
        <p:origin x="710"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2F30F-B94F-5E48-A752-1F851D332CEB}"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B93B9-1FA2-184E-9F44-0E87057F37CD}" type="slidenum">
              <a:rPr lang="en-US" smtClean="0"/>
              <a:t>‹#›</a:t>
            </a:fld>
            <a:endParaRPr lang="en-US"/>
          </a:p>
        </p:txBody>
      </p:sp>
    </p:spTree>
    <p:extLst>
      <p:ext uri="{BB962C8B-B14F-4D97-AF65-F5344CB8AC3E}">
        <p14:creationId xmlns:p14="http://schemas.microsoft.com/office/powerpoint/2010/main" val="223302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2</a:t>
            </a:fld>
            <a:endParaRPr lang="en-US"/>
          </a:p>
        </p:txBody>
      </p:sp>
    </p:spTree>
    <p:extLst>
      <p:ext uri="{BB962C8B-B14F-4D97-AF65-F5344CB8AC3E}">
        <p14:creationId xmlns:p14="http://schemas.microsoft.com/office/powerpoint/2010/main" val="28719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8E6F-26F6-174E-A0CD-C542FF2DA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DF6DF3-6774-E34C-99C3-DFD35C99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0531A-5317-3E4C-A8D7-7B193BA779FE}"/>
              </a:ext>
            </a:extLst>
          </p:cNvPr>
          <p:cNvSpPr>
            <a:spLocks noGrp="1"/>
          </p:cNvSpPr>
          <p:nvPr>
            <p:ph type="dt" sz="half" idx="10"/>
          </p:nvPr>
        </p:nvSpPr>
        <p:spPr/>
        <p:txBody>
          <a:bodyPr/>
          <a:lstStyle/>
          <a:p>
            <a:fld id="{EEDEAC42-9410-4FD4-AD05-3DDE39708849}" type="datetime1">
              <a:rPr lang="en-US" smtClean="0"/>
              <a:t>12/15/2021</a:t>
            </a:fld>
            <a:endParaRPr lang="en-US"/>
          </a:p>
        </p:txBody>
      </p:sp>
      <p:sp>
        <p:nvSpPr>
          <p:cNvPr id="5" name="Footer Placeholder 4">
            <a:extLst>
              <a:ext uri="{FF2B5EF4-FFF2-40B4-BE49-F238E27FC236}">
                <a16:creationId xmlns:a16="http://schemas.microsoft.com/office/drawing/2014/main" id="{D7C5DB23-A8B4-FD47-BDBF-C585DDC36179}"/>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3887043F-C698-964B-B0E4-1BA40DCC0EEB}"/>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3864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BC00-04B4-D44A-AC60-AE50E4C7D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DF474-5DF8-3041-A7CA-164F79584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6A669-7FCF-EC4C-92C8-3D02B3B4234E}"/>
              </a:ext>
            </a:extLst>
          </p:cNvPr>
          <p:cNvSpPr>
            <a:spLocks noGrp="1"/>
          </p:cNvSpPr>
          <p:nvPr>
            <p:ph type="dt" sz="half" idx="10"/>
          </p:nvPr>
        </p:nvSpPr>
        <p:spPr/>
        <p:txBody>
          <a:bodyPr/>
          <a:lstStyle/>
          <a:p>
            <a:fld id="{5C044B03-35E2-4718-8DF3-065B6A6B827C}" type="datetime1">
              <a:rPr lang="en-US" smtClean="0"/>
              <a:t>12/15/2021</a:t>
            </a:fld>
            <a:endParaRPr lang="en-US"/>
          </a:p>
        </p:txBody>
      </p:sp>
      <p:sp>
        <p:nvSpPr>
          <p:cNvPr id="5" name="Footer Placeholder 4">
            <a:extLst>
              <a:ext uri="{FF2B5EF4-FFF2-40B4-BE49-F238E27FC236}">
                <a16:creationId xmlns:a16="http://schemas.microsoft.com/office/drawing/2014/main" id="{00DD7227-36D4-2C43-A8F2-98CDA605EA30}"/>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B2874A4F-7CE5-AA46-A1B4-83006830F4D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65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1E84F-9F0B-FC49-AADA-D68178A080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8312E-3C8C-F24D-B549-020A2352F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3021F-112D-7F4F-AB87-E9BFB21A1F74}"/>
              </a:ext>
            </a:extLst>
          </p:cNvPr>
          <p:cNvSpPr>
            <a:spLocks noGrp="1"/>
          </p:cNvSpPr>
          <p:nvPr>
            <p:ph type="dt" sz="half" idx="10"/>
          </p:nvPr>
        </p:nvSpPr>
        <p:spPr/>
        <p:txBody>
          <a:bodyPr/>
          <a:lstStyle/>
          <a:p>
            <a:fld id="{149483E7-3EDC-4688-BB79-5A448184F8FD}" type="datetime1">
              <a:rPr lang="en-US" smtClean="0"/>
              <a:t>12/15/2021</a:t>
            </a:fld>
            <a:endParaRPr lang="en-US"/>
          </a:p>
        </p:txBody>
      </p:sp>
      <p:sp>
        <p:nvSpPr>
          <p:cNvPr id="5" name="Footer Placeholder 4">
            <a:extLst>
              <a:ext uri="{FF2B5EF4-FFF2-40B4-BE49-F238E27FC236}">
                <a16:creationId xmlns:a16="http://schemas.microsoft.com/office/drawing/2014/main" id="{B5FA1921-6FBD-0646-A82C-D7D52DD07F39}"/>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133AACAD-2E5C-B149-A9AF-1A70578C0012}"/>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36539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06E0-238E-7C46-8201-DEBB38152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715C8-C55F-3D4A-BAB2-02336173C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10F20-D3A1-BD4B-AF92-73A86E1D8754}"/>
              </a:ext>
            </a:extLst>
          </p:cNvPr>
          <p:cNvSpPr>
            <a:spLocks noGrp="1"/>
          </p:cNvSpPr>
          <p:nvPr>
            <p:ph type="dt" sz="half" idx="10"/>
          </p:nvPr>
        </p:nvSpPr>
        <p:spPr/>
        <p:txBody>
          <a:bodyPr/>
          <a:lstStyle/>
          <a:p>
            <a:fld id="{91F8C530-4598-42AA-B77D-831FB985DF38}" type="datetime1">
              <a:rPr lang="en-US" smtClean="0"/>
              <a:t>12/15/2021</a:t>
            </a:fld>
            <a:endParaRPr lang="en-US"/>
          </a:p>
        </p:txBody>
      </p:sp>
      <p:sp>
        <p:nvSpPr>
          <p:cNvPr id="5" name="Footer Placeholder 4">
            <a:extLst>
              <a:ext uri="{FF2B5EF4-FFF2-40B4-BE49-F238E27FC236}">
                <a16:creationId xmlns:a16="http://schemas.microsoft.com/office/drawing/2014/main" id="{7121D9F9-ED94-C944-AE57-3D9A60BBD620}"/>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D918BFFD-5AD1-864A-9177-8DC067195F4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8484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C858-1276-5E48-9A8C-2ADA75A8B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E5BAE-FC93-E744-AB41-7C6F1AB4F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17EC7-993A-6E49-85EE-1B43472F6BA0}"/>
              </a:ext>
            </a:extLst>
          </p:cNvPr>
          <p:cNvSpPr>
            <a:spLocks noGrp="1"/>
          </p:cNvSpPr>
          <p:nvPr>
            <p:ph type="dt" sz="half" idx="10"/>
          </p:nvPr>
        </p:nvSpPr>
        <p:spPr/>
        <p:txBody>
          <a:bodyPr/>
          <a:lstStyle/>
          <a:p>
            <a:fld id="{83B96FC0-8710-4CC3-9CFA-60E9BC7C9539}" type="datetime1">
              <a:rPr lang="en-US" smtClean="0"/>
              <a:t>12/15/2021</a:t>
            </a:fld>
            <a:endParaRPr lang="en-US"/>
          </a:p>
        </p:txBody>
      </p:sp>
      <p:sp>
        <p:nvSpPr>
          <p:cNvPr id="5" name="Footer Placeholder 4">
            <a:extLst>
              <a:ext uri="{FF2B5EF4-FFF2-40B4-BE49-F238E27FC236}">
                <a16:creationId xmlns:a16="http://schemas.microsoft.com/office/drawing/2014/main" id="{BCBCE626-9C92-504C-96EC-E8F8B357F997}"/>
              </a:ext>
            </a:extLst>
          </p:cNvPr>
          <p:cNvSpPr>
            <a:spLocks noGrp="1"/>
          </p:cNvSpPr>
          <p:nvPr>
            <p:ph type="ftr" sz="quarter" idx="11"/>
          </p:nvPr>
        </p:nvSpPr>
        <p:spPr/>
        <p:txBody>
          <a:bodyPr/>
          <a:lstStyle/>
          <a:p>
            <a:r>
              <a:rPr lang="en-US"/>
              <a:t>© 2021-2022 Martinus Wolf</a:t>
            </a:r>
          </a:p>
        </p:txBody>
      </p:sp>
      <p:sp>
        <p:nvSpPr>
          <p:cNvPr id="6" name="Slide Number Placeholder 5">
            <a:extLst>
              <a:ext uri="{FF2B5EF4-FFF2-40B4-BE49-F238E27FC236}">
                <a16:creationId xmlns:a16="http://schemas.microsoft.com/office/drawing/2014/main" id="{1BE2385A-2C6E-5B48-954E-5173ACA9706A}"/>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4141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EB35-FD0F-5C42-8253-A0FE04D6B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BE175-2E29-A84C-BBEB-48C532EF5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D3F62-2751-9A47-9934-AD65A05779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17F4E9-D75D-5746-9D79-FCB525C31AC5}"/>
              </a:ext>
            </a:extLst>
          </p:cNvPr>
          <p:cNvSpPr>
            <a:spLocks noGrp="1"/>
          </p:cNvSpPr>
          <p:nvPr>
            <p:ph type="dt" sz="half" idx="10"/>
          </p:nvPr>
        </p:nvSpPr>
        <p:spPr/>
        <p:txBody>
          <a:bodyPr/>
          <a:lstStyle/>
          <a:p>
            <a:fld id="{FEE2F6CB-B680-4F46-9891-7DF3B3CDBBC4}" type="datetime1">
              <a:rPr lang="en-US" smtClean="0"/>
              <a:t>12/15/2021</a:t>
            </a:fld>
            <a:endParaRPr lang="en-US"/>
          </a:p>
        </p:txBody>
      </p:sp>
      <p:sp>
        <p:nvSpPr>
          <p:cNvPr id="6" name="Footer Placeholder 5">
            <a:extLst>
              <a:ext uri="{FF2B5EF4-FFF2-40B4-BE49-F238E27FC236}">
                <a16:creationId xmlns:a16="http://schemas.microsoft.com/office/drawing/2014/main" id="{8172A267-4126-8D45-9640-4F18899A19DB}"/>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190F6D59-0510-414F-9DBC-2604E2BFEDE9}"/>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479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913-C2D5-9349-A3DC-56C681067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F9AD6-444C-BC44-B19C-FA1FCE44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7AD5A-B722-3E4F-A822-0F53892B5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A3F2D3-C94B-D342-AED0-157ECB569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02307-173C-1B41-8494-AA847C13C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16B9B-6B1E-F248-B348-5CD411725C51}"/>
              </a:ext>
            </a:extLst>
          </p:cNvPr>
          <p:cNvSpPr>
            <a:spLocks noGrp="1"/>
          </p:cNvSpPr>
          <p:nvPr>
            <p:ph type="dt" sz="half" idx="10"/>
          </p:nvPr>
        </p:nvSpPr>
        <p:spPr/>
        <p:txBody>
          <a:bodyPr/>
          <a:lstStyle/>
          <a:p>
            <a:fld id="{CFB6875A-1397-49F3-9F57-F5655FBABDBD}" type="datetime1">
              <a:rPr lang="en-US" smtClean="0"/>
              <a:t>12/15/2021</a:t>
            </a:fld>
            <a:endParaRPr lang="en-US"/>
          </a:p>
        </p:txBody>
      </p:sp>
      <p:sp>
        <p:nvSpPr>
          <p:cNvPr id="8" name="Footer Placeholder 7">
            <a:extLst>
              <a:ext uri="{FF2B5EF4-FFF2-40B4-BE49-F238E27FC236}">
                <a16:creationId xmlns:a16="http://schemas.microsoft.com/office/drawing/2014/main" id="{5116D77D-900E-4D4B-B998-3F227C0EF23D}"/>
              </a:ext>
            </a:extLst>
          </p:cNvPr>
          <p:cNvSpPr>
            <a:spLocks noGrp="1"/>
          </p:cNvSpPr>
          <p:nvPr>
            <p:ph type="ftr" sz="quarter" idx="11"/>
          </p:nvPr>
        </p:nvSpPr>
        <p:spPr/>
        <p:txBody>
          <a:bodyPr/>
          <a:lstStyle/>
          <a:p>
            <a:r>
              <a:rPr lang="en-US"/>
              <a:t>© 2021-2022 Martinus Wolf</a:t>
            </a:r>
          </a:p>
        </p:txBody>
      </p:sp>
      <p:sp>
        <p:nvSpPr>
          <p:cNvPr id="9" name="Slide Number Placeholder 8">
            <a:extLst>
              <a:ext uri="{FF2B5EF4-FFF2-40B4-BE49-F238E27FC236}">
                <a16:creationId xmlns:a16="http://schemas.microsoft.com/office/drawing/2014/main" id="{9815A7E3-57A6-A54C-BA7F-1B56530CE4BD}"/>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1680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EB1F-DC6C-1C49-A031-4429878CE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A7E92-85D2-9C43-A70D-3E1B298A7611}"/>
              </a:ext>
            </a:extLst>
          </p:cNvPr>
          <p:cNvSpPr>
            <a:spLocks noGrp="1"/>
          </p:cNvSpPr>
          <p:nvPr>
            <p:ph type="dt" sz="half" idx="10"/>
          </p:nvPr>
        </p:nvSpPr>
        <p:spPr/>
        <p:txBody>
          <a:bodyPr/>
          <a:lstStyle/>
          <a:p>
            <a:fld id="{E7BEB348-E20A-4AD3-923E-E36C90FBCCEE}" type="datetime1">
              <a:rPr lang="en-US" smtClean="0"/>
              <a:t>12/15/2021</a:t>
            </a:fld>
            <a:endParaRPr lang="en-US"/>
          </a:p>
        </p:txBody>
      </p:sp>
      <p:sp>
        <p:nvSpPr>
          <p:cNvPr id="4" name="Footer Placeholder 3">
            <a:extLst>
              <a:ext uri="{FF2B5EF4-FFF2-40B4-BE49-F238E27FC236}">
                <a16:creationId xmlns:a16="http://schemas.microsoft.com/office/drawing/2014/main" id="{38BA65CD-6FBC-464E-B7BA-3CF7B1FA463F}"/>
              </a:ext>
            </a:extLst>
          </p:cNvPr>
          <p:cNvSpPr>
            <a:spLocks noGrp="1"/>
          </p:cNvSpPr>
          <p:nvPr>
            <p:ph type="ftr" sz="quarter" idx="11"/>
          </p:nvPr>
        </p:nvSpPr>
        <p:spPr/>
        <p:txBody>
          <a:bodyPr/>
          <a:lstStyle/>
          <a:p>
            <a:r>
              <a:rPr lang="en-US"/>
              <a:t>© 2021-2022 Martinus Wolf</a:t>
            </a:r>
          </a:p>
        </p:txBody>
      </p:sp>
      <p:sp>
        <p:nvSpPr>
          <p:cNvPr id="5" name="Slide Number Placeholder 4">
            <a:extLst>
              <a:ext uri="{FF2B5EF4-FFF2-40B4-BE49-F238E27FC236}">
                <a16:creationId xmlns:a16="http://schemas.microsoft.com/office/drawing/2014/main" id="{6FF83F07-D32A-5D4D-80C4-0144073A2056}"/>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726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1C03C-7E6E-1747-BDD1-0500B28586BF}"/>
              </a:ext>
            </a:extLst>
          </p:cNvPr>
          <p:cNvSpPr>
            <a:spLocks noGrp="1"/>
          </p:cNvSpPr>
          <p:nvPr>
            <p:ph type="dt" sz="half" idx="10"/>
          </p:nvPr>
        </p:nvSpPr>
        <p:spPr/>
        <p:txBody>
          <a:bodyPr/>
          <a:lstStyle/>
          <a:p>
            <a:fld id="{8E6C8097-25E7-46CD-BA19-0E7F22051FDD}" type="datetime1">
              <a:rPr lang="en-US" smtClean="0"/>
              <a:t>12/15/2021</a:t>
            </a:fld>
            <a:endParaRPr lang="en-US"/>
          </a:p>
        </p:txBody>
      </p:sp>
      <p:sp>
        <p:nvSpPr>
          <p:cNvPr id="3" name="Footer Placeholder 2">
            <a:extLst>
              <a:ext uri="{FF2B5EF4-FFF2-40B4-BE49-F238E27FC236}">
                <a16:creationId xmlns:a16="http://schemas.microsoft.com/office/drawing/2014/main" id="{EA0A4FDC-2622-2047-998E-CCB96E420349}"/>
              </a:ext>
            </a:extLst>
          </p:cNvPr>
          <p:cNvSpPr>
            <a:spLocks noGrp="1"/>
          </p:cNvSpPr>
          <p:nvPr>
            <p:ph type="ftr" sz="quarter" idx="11"/>
          </p:nvPr>
        </p:nvSpPr>
        <p:spPr/>
        <p:txBody>
          <a:bodyPr/>
          <a:lstStyle/>
          <a:p>
            <a:r>
              <a:rPr lang="en-US"/>
              <a:t>© 2021-2022 Martinus Wolf</a:t>
            </a:r>
          </a:p>
        </p:txBody>
      </p:sp>
      <p:sp>
        <p:nvSpPr>
          <p:cNvPr id="4" name="Slide Number Placeholder 3">
            <a:extLst>
              <a:ext uri="{FF2B5EF4-FFF2-40B4-BE49-F238E27FC236}">
                <a16:creationId xmlns:a16="http://schemas.microsoft.com/office/drawing/2014/main" id="{AE215D46-5583-E340-900F-91B51BB5440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15345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CAA5-782A-8F4A-BFAD-50FDE028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499BA-B32A-E742-B292-B0D2AEB73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7FC69-9C40-694D-870E-B334C78D3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B3B27-6A42-5949-B361-FA83BE4427B9}"/>
              </a:ext>
            </a:extLst>
          </p:cNvPr>
          <p:cNvSpPr>
            <a:spLocks noGrp="1"/>
          </p:cNvSpPr>
          <p:nvPr>
            <p:ph type="dt" sz="half" idx="10"/>
          </p:nvPr>
        </p:nvSpPr>
        <p:spPr/>
        <p:txBody>
          <a:bodyPr/>
          <a:lstStyle/>
          <a:p>
            <a:fld id="{503C171D-0319-4803-BDCE-A4DA3F874987}" type="datetime1">
              <a:rPr lang="en-US" smtClean="0"/>
              <a:t>12/15/2021</a:t>
            </a:fld>
            <a:endParaRPr lang="en-US"/>
          </a:p>
        </p:txBody>
      </p:sp>
      <p:sp>
        <p:nvSpPr>
          <p:cNvPr id="6" name="Footer Placeholder 5">
            <a:extLst>
              <a:ext uri="{FF2B5EF4-FFF2-40B4-BE49-F238E27FC236}">
                <a16:creationId xmlns:a16="http://schemas.microsoft.com/office/drawing/2014/main" id="{F69E0210-2231-D146-AEBD-C7B091C6051E}"/>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D6FA73BB-D929-2D4A-ADCD-AE6E96D387BE}"/>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29767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EF3A-6664-0E47-A0C7-3BE834B64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D9F8-2E15-494A-9F19-600BFE5A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21592-E015-3143-804E-89962AA3E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61873-5E2C-0B47-9FFA-D3961695326A}"/>
              </a:ext>
            </a:extLst>
          </p:cNvPr>
          <p:cNvSpPr>
            <a:spLocks noGrp="1"/>
          </p:cNvSpPr>
          <p:nvPr>
            <p:ph type="dt" sz="half" idx="10"/>
          </p:nvPr>
        </p:nvSpPr>
        <p:spPr/>
        <p:txBody>
          <a:bodyPr/>
          <a:lstStyle/>
          <a:p>
            <a:fld id="{F79C229E-8742-4E4C-975D-0680F4E87FD4}" type="datetime1">
              <a:rPr lang="en-US" smtClean="0"/>
              <a:t>12/15/2021</a:t>
            </a:fld>
            <a:endParaRPr lang="en-US"/>
          </a:p>
        </p:txBody>
      </p:sp>
      <p:sp>
        <p:nvSpPr>
          <p:cNvPr id="6" name="Footer Placeholder 5">
            <a:extLst>
              <a:ext uri="{FF2B5EF4-FFF2-40B4-BE49-F238E27FC236}">
                <a16:creationId xmlns:a16="http://schemas.microsoft.com/office/drawing/2014/main" id="{48656080-2264-6944-AE2C-74299F95BE69}"/>
              </a:ext>
            </a:extLst>
          </p:cNvPr>
          <p:cNvSpPr>
            <a:spLocks noGrp="1"/>
          </p:cNvSpPr>
          <p:nvPr>
            <p:ph type="ftr" sz="quarter" idx="11"/>
          </p:nvPr>
        </p:nvSpPr>
        <p:spPr/>
        <p:txBody>
          <a:bodyPr/>
          <a:lstStyle/>
          <a:p>
            <a:r>
              <a:rPr lang="en-US"/>
              <a:t>© 2021-2022 Martinus Wolf</a:t>
            </a:r>
          </a:p>
        </p:txBody>
      </p:sp>
      <p:sp>
        <p:nvSpPr>
          <p:cNvPr id="7" name="Slide Number Placeholder 6">
            <a:extLst>
              <a:ext uri="{FF2B5EF4-FFF2-40B4-BE49-F238E27FC236}">
                <a16:creationId xmlns:a16="http://schemas.microsoft.com/office/drawing/2014/main" id="{D841545E-200E-824F-ADB7-70CAD93A5050}"/>
              </a:ext>
            </a:extLst>
          </p:cNvPr>
          <p:cNvSpPr>
            <a:spLocks noGrp="1"/>
          </p:cNvSpPr>
          <p:nvPr>
            <p:ph type="sldNum" sz="quarter" idx="12"/>
          </p:nvPr>
        </p:nvSpPr>
        <p:spPr/>
        <p:txBody>
          <a:bodyPr/>
          <a:lstStyle/>
          <a:p>
            <a:fld id="{080BA7AB-9114-E342-AE08-53B804135F3C}" type="slidenum">
              <a:rPr lang="en-US" smtClean="0"/>
              <a:t>‹#›</a:t>
            </a:fld>
            <a:endParaRPr lang="en-US"/>
          </a:p>
        </p:txBody>
      </p:sp>
    </p:spTree>
    <p:extLst>
      <p:ext uri="{BB962C8B-B14F-4D97-AF65-F5344CB8AC3E}">
        <p14:creationId xmlns:p14="http://schemas.microsoft.com/office/powerpoint/2010/main" val="32405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A82D2-3170-6348-8584-261FF9BD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763C3-ECB6-7B44-BBB3-1A581848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D38D-70EF-2243-BF0A-4CCC0F63C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51110-F9DC-42F4-8854-DB2E9C85A91C}" type="datetime1">
              <a:rPr lang="en-US" smtClean="0"/>
              <a:t>12/15/2021</a:t>
            </a:fld>
            <a:endParaRPr lang="en-US"/>
          </a:p>
        </p:txBody>
      </p:sp>
      <p:sp>
        <p:nvSpPr>
          <p:cNvPr id="5" name="Footer Placeholder 4">
            <a:extLst>
              <a:ext uri="{FF2B5EF4-FFF2-40B4-BE49-F238E27FC236}">
                <a16:creationId xmlns:a16="http://schemas.microsoft.com/office/drawing/2014/main" id="{DDDAB3A1-7DF4-E648-96D2-18E968627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2021-2022 Martinus Wolf</a:t>
            </a:r>
          </a:p>
        </p:txBody>
      </p:sp>
      <p:sp>
        <p:nvSpPr>
          <p:cNvPr id="6" name="Slide Number Placeholder 5">
            <a:extLst>
              <a:ext uri="{FF2B5EF4-FFF2-40B4-BE49-F238E27FC236}">
                <a16:creationId xmlns:a16="http://schemas.microsoft.com/office/drawing/2014/main" id="{484A73AB-DBD5-8247-B9F5-57C6047E9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BA7AB-9114-E342-AE08-53B804135F3C}" type="slidenum">
              <a:rPr lang="en-US" smtClean="0"/>
              <a:t>‹#›</a:t>
            </a:fld>
            <a:endParaRPr lang="en-US"/>
          </a:p>
        </p:txBody>
      </p:sp>
    </p:spTree>
    <p:extLst>
      <p:ext uri="{BB962C8B-B14F-4D97-AF65-F5344CB8AC3E}">
        <p14:creationId xmlns:p14="http://schemas.microsoft.com/office/powerpoint/2010/main" val="5006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njipedia.jp/" TargetMode="External"/><Relationship Id="rId2" Type="http://schemas.openxmlformats.org/officeDocument/2006/relationships/hyperlink" Target="http://www.jisho.org/" TargetMode="External"/><Relationship Id="rId1" Type="http://schemas.openxmlformats.org/officeDocument/2006/relationships/slideLayout" Target="../slideLayouts/slideLayout4.xml"/><Relationship Id="rId4" Type="http://schemas.openxmlformats.org/officeDocument/2006/relationships/hyperlink" Target="https://ejje.weblio.j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9DA0E-BE03-0347-8673-FA4606607F20}"/>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06A5D93-E8C6-A147-8103-76BBF9E607A5}"/>
              </a:ext>
            </a:extLst>
          </p:cNvPr>
          <p:cNvPicPr>
            <a:picLocks noChangeAspect="1"/>
          </p:cNvPicPr>
          <p:nvPr/>
        </p:nvPicPr>
        <p:blipFill rotWithShape="1">
          <a:blip r:embed="rId3">
            <a:alphaModFix amt="20000"/>
          </a:blip>
          <a:srcRect r="4655" b="4909"/>
          <a:stretch/>
        </p:blipFill>
        <p:spPr>
          <a:xfrm>
            <a:off x="6452446" y="465570"/>
            <a:ext cx="5739554" cy="6388523"/>
          </a:xfrm>
          <a:prstGeom prst="rect">
            <a:avLst/>
          </a:prstGeom>
        </p:spPr>
      </p:pic>
      <p:sp>
        <p:nvSpPr>
          <p:cNvPr id="5" name="TextBox 4">
            <a:extLst>
              <a:ext uri="{FF2B5EF4-FFF2-40B4-BE49-F238E27FC236}">
                <a16:creationId xmlns:a16="http://schemas.microsoft.com/office/drawing/2014/main" id="{93FEF7F3-B422-4E47-B968-762C23491FCB}"/>
              </a:ext>
            </a:extLst>
          </p:cNvPr>
          <p:cNvSpPr txBox="1"/>
          <p:nvPr/>
        </p:nvSpPr>
        <p:spPr>
          <a:xfrm>
            <a:off x="888186" y="1720840"/>
            <a:ext cx="9179942" cy="2862322"/>
          </a:xfrm>
          <a:prstGeom prst="rect">
            <a:avLst/>
          </a:prstGeom>
          <a:noFill/>
        </p:spPr>
        <p:txBody>
          <a:bodyPr wrap="square" rtlCol="0">
            <a:spAutoFit/>
          </a:bodyPr>
          <a:lstStyle/>
          <a:p>
            <a:r>
              <a:rPr lang="en-US" sz="6000" dirty="0">
                <a:solidFill>
                  <a:schemeClr val="bg1"/>
                </a:solidFill>
                <a:latin typeface="Avenir Medium" panose="02000503020000020003" pitchFamily="2" charset="0"/>
                <a:cs typeface="Arial" panose="020B0604020202020204" pitchFamily="34" charset="0"/>
              </a:rPr>
              <a:t>Introduction to Koseki Reading and Interpretation –</a:t>
            </a:r>
          </a:p>
          <a:p>
            <a:r>
              <a:rPr lang="en-US" sz="4000" dirty="0">
                <a:solidFill>
                  <a:schemeClr val="bg1"/>
                </a:solidFill>
                <a:latin typeface="Avenir Medium" panose="02000503020000020003" pitchFamily="2" charset="0"/>
                <a:cs typeface="Arial" panose="020B0604020202020204" pitchFamily="34" charset="0"/>
              </a:rPr>
              <a:t>Part 1 (Introduction and Basic Layout)</a:t>
            </a:r>
            <a:r>
              <a:rPr lang="en-US" sz="6000" dirty="0">
                <a:solidFill>
                  <a:schemeClr val="bg1"/>
                </a:solidFill>
                <a:latin typeface="Avenir Medium" panose="02000503020000020003" pitchFamily="2" charset="0"/>
                <a:cs typeface="Arial" panose="020B0604020202020204" pitchFamily="34" charset="0"/>
              </a:rPr>
              <a:t>  </a:t>
            </a:r>
          </a:p>
        </p:txBody>
      </p:sp>
      <p:sp>
        <p:nvSpPr>
          <p:cNvPr id="6" name="TextBox 5">
            <a:extLst>
              <a:ext uri="{FF2B5EF4-FFF2-40B4-BE49-F238E27FC236}">
                <a16:creationId xmlns:a16="http://schemas.microsoft.com/office/drawing/2014/main" id="{152D1916-4A56-B540-9C6A-B7220E41EFD7}"/>
              </a:ext>
            </a:extLst>
          </p:cNvPr>
          <p:cNvSpPr txBox="1"/>
          <p:nvPr/>
        </p:nvSpPr>
        <p:spPr>
          <a:xfrm>
            <a:off x="992359" y="4985766"/>
            <a:ext cx="2844497" cy="400110"/>
          </a:xfrm>
          <a:prstGeom prst="rect">
            <a:avLst/>
          </a:prstGeom>
          <a:noFill/>
        </p:spPr>
        <p:txBody>
          <a:bodyPr wrap="none" rtlCol="0">
            <a:spAutoFit/>
          </a:bodyPr>
          <a:lstStyle/>
          <a:p>
            <a:r>
              <a:rPr lang="en-US" sz="2000" dirty="0" err="1">
                <a:solidFill>
                  <a:schemeClr val="bg1"/>
                </a:solidFill>
                <a:latin typeface="Avenir Light" panose="020B0402020203020204" pitchFamily="34" charset="77"/>
                <a:cs typeface="Arial" panose="020B0604020202020204" pitchFamily="34" charset="0"/>
              </a:rPr>
              <a:t>Martinus</a:t>
            </a:r>
            <a:r>
              <a:rPr lang="en-US" sz="2000" dirty="0">
                <a:solidFill>
                  <a:schemeClr val="bg1"/>
                </a:solidFill>
                <a:latin typeface="Avenir Light" panose="020B0402020203020204" pitchFamily="34" charset="77"/>
                <a:cs typeface="Arial" panose="020B0604020202020204" pitchFamily="34" charset="0"/>
              </a:rPr>
              <a:t> (Marty) Wolf </a:t>
            </a:r>
            <a:r>
              <a:rPr lang="ja-JP" altLang="en-US" sz="2000" dirty="0">
                <a:solidFill>
                  <a:schemeClr val="bg1"/>
                </a:solidFill>
                <a:latin typeface="Avenir Light" panose="020B0402020203020204" pitchFamily="34" charset="77"/>
                <a:cs typeface="Arial" panose="020B0604020202020204" pitchFamily="34" charset="0"/>
              </a:rPr>
              <a:t>狼</a:t>
            </a:r>
            <a:endParaRPr lang="en-US" sz="2000" dirty="0">
              <a:solidFill>
                <a:schemeClr val="bg1"/>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id="{92905D19-35D1-6146-A87C-12405F9FB907}"/>
              </a:ext>
            </a:extLst>
          </p:cNvPr>
          <p:cNvPicPr>
            <a:picLocks noChangeAspect="1"/>
          </p:cNvPicPr>
          <p:nvPr/>
        </p:nvPicPr>
        <p:blipFill>
          <a:blip r:embed="rId4"/>
          <a:stretch>
            <a:fillRect/>
          </a:stretch>
        </p:blipFill>
        <p:spPr>
          <a:xfrm>
            <a:off x="992359" y="469477"/>
            <a:ext cx="2191066" cy="572828"/>
          </a:xfrm>
          <a:prstGeom prst="rect">
            <a:avLst/>
          </a:prstGeom>
        </p:spPr>
      </p:pic>
      <p:pic>
        <p:nvPicPr>
          <p:cNvPr id="10" name="Picture 9">
            <a:extLst>
              <a:ext uri="{FF2B5EF4-FFF2-40B4-BE49-F238E27FC236}">
                <a16:creationId xmlns:a16="http://schemas.microsoft.com/office/drawing/2014/main" id="{8960BFEB-BDBD-AE40-9F19-785F97B3E4F5}"/>
              </a:ext>
            </a:extLst>
          </p:cNvPr>
          <p:cNvPicPr>
            <a:picLocks noChangeAspect="1"/>
          </p:cNvPicPr>
          <p:nvPr/>
        </p:nvPicPr>
        <p:blipFill>
          <a:blip r:embed="rId5"/>
          <a:stretch>
            <a:fillRect/>
          </a:stretch>
        </p:blipFill>
        <p:spPr>
          <a:xfrm>
            <a:off x="992359" y="6007523"/>
            <a:ext cx="1841500" cy="381000"/>
          </a:xfrm>
          <a:prstGeom prst="rect">
            <a:avLst/>
          </a:prstGeom>
        </p:spPr>
      </p:pic>
    </p:spTree>
    <p:extLst>
      <p:ext uri="{BB962C8B-B14F-4D97-AF65-F5344CB8AC3E}">
        <p14:creationId xmlns:p14="http://schemas.microsoft.com/office/powerpoint/2010/main" val="261787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E480CB-155C-461C-89E7-2D969BD33F23}"/>
              </a:ext>
            </a:extLst>
          </p:cNvPr>
          <p:cNvSpPr>
            <a:spLocks noGrp="1"/>
          </p:cNvSpPr>
          <p:nvPr>
            <p:ph type="ftr" sz="quarter" idx="11"/>
          </p:nvPr>
        </p:nvSpPr>
        <p:spPr/>
        <p:txBody>
          <a:bodyPr/>
          <a:lstStyle/>
          <a:p>
            <a:r>
              <a:rPr lang="en-US"/>
              <a:t>© 2021-2022 Martinus Wolf</a:t>
            </a:r>
          </a:p>
        </p:txBody>
      </p:sp>
      <p:pic>
        <p:nvPicPr>
          <p:cNvPr id="1026" name="Picture 2">
            <a:extLst>
              <a:ext uri="{FF2B5EF4-FFF2-40B4-BE49-F238E27FC236}">
                <a16:creationId xmlns:a16="http://schemas.microsoft.com/office/drawing/2014/main" id="{5D102CF0-094C-4BBB-8F94-582F619C6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0"/>
            <a:ext cx="11350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2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07076E-A692-4B38-8C25-AEF85480C352}"/>
              </a:ext>
            </a:extLst>
          </p:cNvPr>
          <p:cNvSpPr>
            <a:spLocks noGrp="1"/>
          </p:cNvSpPr>
          <p:nvPr>
            <p:ph type="ftr" sz="quarter" idx="11"/>
          </p:nvPr>
        </p:nvSpPr>
        <p:spPr/>
        <p:txBody>
          <a:bodyPr/>
          <a:lstStyle/>
          <a:p>
            <a:r>
              <a:rPr lang="en-US"/>
              <a:t>© 2021-2022 Martinus Wolf</a:t>
            </a:r>
          </a:p>
        </p:txBody>
      </p:sp>
      <p:pic>
        <p:nvPicPr>
          <p:cNvPr id="9" name="Picture 8" descr="A picture containing shape&#10;&#10;Description automatically generated">
            <a:extLst>
              <a:ext uri="{FF2B5EF4-FFF2-40B4-BE49-F238E27FC236}">
                <a16:creationId xmlns:a16="http://schemas.microsoft.com/office/drawing/2014/main" id="{DE18BCAD-1547-4E9D-A600-A3FD21278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66" y="0"/>
            <a:ext cx="11356067" cy="6858000"/>
          </a:xfrm>
          <a:prstGeom prst="rect">
            <a:avLst/>
          </a:prstGeom>
        </p:spPr>
      </p:pic>
    </p:spTree>
    <p:extLst>
      <p:ext uri="{BB962C8B-B14F-4D97-AF65-F5344CB8AC3E}">
        <p14:creationId xmlns:p14="http://schemas.microsoft.com/office/powerpoint/2010/main" val="137497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Sources for Kanji Recognition</a:t>
            </a:r>
          </a:p>
        </p:txBody>
      </p:sp>
      <p:sp>
        <p:nvSpPr>
          <p:cNvPr id="5" name="Content Placeholder 4"/>
          <p:cNvSpPr>
            <a:spLocks noGrp="1"/>
          </p:cNvSpPr>
          <p:nvPr>
            <p:ph sz="half" idx="1"/>
          </p:nvPr>
        </p:nvSpPr>
        <p:spPr>
          <a:xfrm>
            <a:off x="838199" y="1825625"/>
            <a:ext cx="11120022" cy="4351338"/>
          </a:xfrm>
        </p:spPr>
        <p:txBody>
          <a:bodyPr>
            <a:normAutofit fontScale="70000" lnSpcReduction="20000"/>
          </a:bodyPr>
          <a:lstStyle/>
          <a:p>
            <a:r>
              <a:rPr lang="en-US" sz="5400" dirty="0">
                <a:latin typeface="Cambria" panose="02040503050406030204" pitchFamily="18" charset="0"/>
                <a:ea typeface="Cambria" panose="02040503050406030204" pitchFamily="18" charset="0"/>
              </a:rPr>
              <a:t>“Japanese Kanji and Kana” – </a:t>
            </a:r>
            <a:r>
              <a:rPr lang="en-US" sz="5400" dirty="0" err="1">
                <a:latin typeface="Cambria" panose="02040503050406030204" pitchFamily="18" charset="0"/>
                <a:ea typeface="Cambria" panose="02040503050406030204" pitchFamily="18" charset="0"/>
              </a:rPr>
              <a:t>Hadamitzky</a:t>
            </a:r>
            <a:r>
              <a:rPr lang="en-US" sz="5400" dirty="0">
                <a:latin typeface="Cambria" panose="02040503050406030204" pitchFamily="18" charset="0"/>
                <a:ea typeface="Cambria" panose="02040503050406030204" pitchFamily="18" charset="0"/>
              </a:rPr>
              <a:t> and </a:t>
            </a:r>
            <a:r>
              <a:rPr lang="en-US" sz="5400" dirty="0" err="1">
                <a:latin typeface="Cambria" panose="02040503050406030204" pitchFamily="18" charset="0"/>
                <a:ea typeface="Cambria" panose="02040503050406030204" pitchFamily="18" charset="0"/>
              </a:rPr>
              <a:t>Spahn</a:t>
            </a:r>
            <a:endParaRPr lang="en-US" sz="5400" dirty="0">
              <a:latin typeface="Cambria" panose="02040503050406030204" pitchFamily="18" charset="0"/>
              <a:ea typeface="Cambria" panose="02040503050406030204" pitchFamily="18" charset="0"/>
            </a:endParaRPr>
          </a:p>
          <a:p>
            <a:r>
              <a:rPr lang="en-US" sz="5400" dirty="0">
                <a:latin typeface="Cambria" panose="02040503050406030204" pitchFamily="18" charset="0"/>
                <a:ea typeface="Cambria" panose="02040503050406030204" pitchFamily="18" charset="0"/>
                <a:hlinkClick r:id="rId2"/>
              </a:rPr>
              <a:t>www.jisho.org</a:t>
            </a:r>
            <a:r>
              <a:rPr lang="en-US" sz="5400" dirty="0">
                <a:latin typeface="Cambria" panose="02040503050406030204" pitchFamily="18" charset="0"/>
                <a:ea typeface="Cambria" panose="02040503050406030204" pitchFamily="18" charset="0"/>
              </a:rPr>
              <a:t> (excellent for beginners – no app)</a:t>
            </a:r>
          </a:p>
          <a:p>
            <a:r>
              <a:rPr lang="en-US" sz="5400" dirty="0">
                <a:latin typeface="Cambria" panose="02040503050406030204" pitchFamily="18" charset="0"/>
                <a:ea typeface="Cambria" panose="02040503050406030204" pitchFamily="18" charset="0"/>
                <a:hlinkClick r:id="rId3"/>
              </a:rPr>
              <a:t>https://www.kanjipedia.jp/</a:t>
            </a:r>
            <a:r>
              <a:rPr lang="en-US" sz="5400" dirty="0">
                <a:latin typeface="Cambria" panose="02040503050406030204" pitchFamily="18" charset="0"/>
                <a:ea typeface="Cambria" panose="02040503050406030204" pitchFamily="18" charset="0"/>
              </a:rPr>
              <a:t> (administers kanji proficiency exams)</a:t>
            </a:r>
          </a:p>
          <a:p>
            <a:r>
              <a:rPr lang="en-US" sz="5400" dirty="0">
                <a:latin typeface="Cambria" panose="02040503050406030204" pitchFamily="18" charset="0"/>
                <a:ea typeface="Cambria" panose="02040503050406030204" pitchFamily="18" charset="0"/>
                <a:hlinkClick r:id="rId4"/>
              </a:rPr>
              <a:t>https://ejje.weblio.jp/</a:t>
            </a:r>
            <a:r>
              <a:rPr lang="en-US" sz="5400" dirty="0">
                <a:latin typeface="Cambria" panose="02040503050406030204" pitchFamily="18" charset="0"/>
                <a:ea typeface="Cambria" panose="02040503050406030204" pitchFamily="18" charset="0"/>
              </a:rPr>
              <a:t> (good Japanese-English dictionary)</a:t>
            </a:r>
          </a:p>
          <a:p>
            <a:r>
              <a:rPr lang="en-US" sz="5400" dirty="0">
                <a:latin typeface="Cambria" panose="02040503050406030204" pitchFamily="18" charset="0"/>
                <a:ea typeface="Cambria" panose="02040503050406030204" pitchFamily="18" charset="0"/>
              </a:rPr>
              <a:t>Google Translate</a:t>
            </a:r>
          </a:p>
          <a:p>
            <a:r>
              <a:rPr lang="en-US" sz="5400" dirty="0">
                <a:solidFill>
                  <a:schemeClr val="bg1"/>
                </a:solidFill>
                <a:latin typeface="Cambria" panose="02040503050406030204" pitchFamily="18" charset="0"/>
                <a:ea typeface="Cambria" panose="02040503050406030204" pitchFamily="18" charset="0"/>
              </a:rPr>
              <a:t>(or Portuguese or Spanish…)</a:t>
            </a:r>
          </a:p>
        </p:txBody>
      </p:sp>
      <p:sp>
        <p:nvSpPr>
          <p:cNvPr id="6" name="Content Placeholder 5"/>
          <p:cNvSpPr>
            <a:spLocks noGrp="1"/>
          </p:cNvSpPr>
          <p:nvPr>
            <p:ph sz="half" idx="2"/>
          </p:nvPr>
        </p:nvSpPr>
        <p:spPr/>
        <p:txBody>
          <a:bodyPr>
            <a:normAutofit fontScale="70000" lnSpcReduction="20000"/>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187992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ja-JP" altLang="en-US" dirty="0">
                <a:latin typeface="Cambria" panose="02040503050406030204" pitchFamily="18" charset="0"/>
                <a:ea typeface="Cambria" panose="02040503050406030204" pitchFamily="18" charset="0"/>
              </a:rPr>
              <a:t>戸籍の構成</a:t>
            </a:r>
            <a:r>
              <a:rPr lang="en-US" dirty="0">
                <a:latin typeface="Cambria" panose="02040503050406030204" pitchFamily="18" charset="0"/>
                <a:ea typeface="Cambria" panose="02040503050406030204" pitchFamily="18" charset="0"/>
              </a:rPr>
              <a:t> (Koseki Layout)</a:t>
            </a:r>
            <a:endParaRPr lang="en-US" b="1" dirty="0">
              <a:latin typeface="Cambria" panose="02040503050406030204" pitchFamily="18" charset="0"/>
              <a:ea typeface="Cambria" panose="02040503050406030204" pitchFamily="18" charset="0"/>
            </a:endParaRPr>
          </a:p>
        </p:txBody>
      </p:sp>
      <p:sp>
        <p:nvSpPr>
          <p:cNvPr id="5" name="Content Placeholder 4"/>
          <p:cNvSpPr>
            <a:spLocks noGrp="1"/>
          </p:cNvSpPr>
          <p:nvPr>
            <p:ph sz="half" idx="1"/>
          </p:nvPr>
        </p:nvSpPr>
        <p:spPr>
          <a:xfrm>
            <a:off x="489857" y="1447800"/>
            <a:ext cx="11168743" cy="4729163"/>
          </a:xfrm>
        </p:spPr>
        <p:txBody>
          <a:bodyPr>
            <a:normAutofit fontScale="92500" lnSpcReduction="10000"/>
          </a:bodyPr>
          <a:lstStyle/>
          <a:p>
            <a:r>
              <a:rPr lang="en-US" altLang="ja-JP" sz="3000" dirty="0" err="1">
                <a:latin typeface="Cambria" panose="02040503050406030204" pitchFamily="18" charset="0"/>
                <a:ea typeface="Cambria" panose="02040503050406030204" pitchFamily="18" charset="0"/>
              </a:rPr>
              <a:t>Honsekichi</a:t>
            </a:r>
            <a:r>
              <a:rPr lang="en-US" altLang="ja-JP" sz="3000" dirty="0">
                <a:latin typeface="Cambria" panose="02040503050406030204" pitchFamily="18" charset="0"/>
                <a:ea typeface="Cambria" panose="02040503050406030204" pitchFamily="18" charset="0"/>
              </a:rPr>
              <a:t> (permanent residence/domicile) is</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on</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the</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first</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page (upper right)</a:t>
            </a:r>
          </a:p>
          <a:p>
            <a:r>
              <a:rPr lang="en-US" altLang="ja-JP" sz="3000" dirty="0">
                <a:latin typeface="Cambria" panose="02040503050406030204" pitchFamily="18" charset="0"/>
                <a:ea typeface="Cambria" panose="02040503050406030204" pitchFamily="18" charset="0"/>
              </a:rPr>
              <a:t>Date</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of</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issuance</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and</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municipal</a:t>
            </a:r>
            <a:r>
              <a:rPr lang="ja-JP" altLang="en-US" sz="3000" dirty="0">
                <a:latin typeface="Cambria" panose="02040503050406030204" pitchFamily="18" charset="0"/>
              </a:rPr>
              <a:t> </a:t>
            </a:r>
            <a:r>
              <a:rPr lang="en-US" altLang="ja-JP" sz="3000" dirty="0">
                <a:latin typeface="Cambria" panose="02040503050406030204" pitchFamily="18" charset="0"/>
                <a:ea typeface="Cambria" panose="02040503050406030204" pitchFamily="18" charset="0"/>
              </a:rPr>
              <a:t>office seal is on the last page (far left)</a:t>
            </a:r>
          </a:p>
          <a:p>
            <a:r>
              <a:rPr lang="en-US" altLang="ja-JP" sz="3000" dirty="0">
                <a:latin typeface="Cambria" panose="02040503050406030204" pitchFamily="18" charset="0"/>
                <a:ea typeface="Cambria" panose="02040503050406030204" pitchFamily="18" charset="0"/>
              </a:rPr>
              <a:t>All writing is top-to-bottom and right-to-left (for most documents); left-to-right and top-to-bottom (for newer documents)</a:t>
            </a:r>
          </a:p>
          <a:p>
            <a:r>
              <a:rPr lang="en-US" altLang="ja-JP" sz="3000" dirty="0">
                <a:latin typeface="Cambria" panose="02040503050406030204" pitchFamily="18" charset="0"/>
                <a:ea typeface="Cambria" panose="02040503050406030204" pitchFamily="18" charset="0"/>
              </a:rPr>
              <a:t>There will be many X’s for removed people – ignore the</a:t>
            </a:r>
            <a:r>
              <a:rPr lang="ja-JP" altLang="en-US" sz="3000" dirty="0">
                <a:latin typeface="Cambria" panose="02040503050406030204" pitchFamily="18" charset="0"/>
                <a:ea typeface="Cambria" panose="02040503050406030204" pitchFamily="18" charset="0"/>
              </a:rPr>
              <a:t> </a:t>
            </a:r>
            <a:r>
              <a:rPr lang="en-US" altLang="ja-JP" sz="3000" dirty="0">
                <a:latin typeface="Cambria" panose="02040503050406030204" pitchFamily="18" charset="0"/>
                <a:ea typeface="Cambria" panose="02040503050406030204" pitchFamily="18" charset="0"/>
              </a:rPr>
              <a:t>X’s</a:t>
            </a:r>
          </a:p>
          <a:p>
            <a:r>
              <a:rPr lang="en-US" altLang="ja-JP" sz="3000" dirty="0">
                <a:latin typeface="Cambria" panose="02040503050406030204" pitchFamily="18" charset="0"/>
                <a:ea typeface="Cambria" panose="02040503050406030204" pitchFamily="18" charset="0"/>
              </a:rPr>
              <a:t>Head of household is listed first, then in order of household appearance</a:t>
            </a:r>
          </a:p>
          <a:p>
            <a:r>
              <a:rPr lang="en-US" altLang="ja-JP" sz="3000" dirty="0">
                <a:latin typeface="Cambria" panose="02040503050406030204" pitchFamily="18" charset="0"/>
                <a:ea typeface="Cambria" panose="02040503050406030204" pitchFamily="18" charset="0"/>
              </a:rPr>
              <a:t>Primary information is on the bottom of the page; secondary information is on the top of the page</a:t>
            </a:r>
          </a:p>
          <a:p>
            <a:r>
              <a:rPr lang="en-US" altLang="ja-JP" sz="3000" dirty="0">
                <a:solidFill>
                  <a:schemeClr val="bg1"/>
                </a:solidFill>
                <a:latin typeface="Cambria" panose="02040503050406030204" pitchFamily="18" charset="0"/>
                <a:ea typeface="Cambria" panose="02040503050406030204" pitchFamily="18" charset="0"/>
              </a:rPr>
              <a:t>An individual may appear multiple times – divorce, annulled adoption</a:t>
            </a:r>
          </a:p>
          <a:p>
            <a:endParaRPr lang="en-US" dirty="0"/>
          </a:p>
          <a:p>
            <a:pPr marL="0" lvl="0" indent="0">
              <a:buNone/>
            </a:pPr>
            <a:endParaRPr lang="en-US" dirty="0"/>
          </a:p>
          <a:p>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pPr marL="0" lvl="0" indent="0">
              <a:buNone/>
            </a:pPr>
            <a:endParaRPr lang="en-US" dirty="0"/>
          </a:p>
        </p:txBody>
      </p:sp>
      <p:sp>
        <p:nvSpPr>
          <p:cNvPr id="7" name="Footer Placeholder 6">
            <a:extLst>
              <a:ext uri="{FF2B5EF4-FFF2-40B4-BE49-F238E27FC236}">
                <a16:creationId xmlns:a16="http://schemas.microsoft.com/office/drawing/2014/main" id="{74840218-C3E4-4767-87B5-78203F8F90DD}"/>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247856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Rectangle 1">
            <a:extLst>
              <a:ext uri="{FF2B5EF4-FFF2-40B4-BE49-F238E27FC236}">
                <a16:creationId xmlns:a16="http://schemas.microsoft.com/office/drawing/2014/main" id="{CDBFBB1D-99ED-4779-9891-617483D0849D}"/>
              </a:ext>
            </a:extLst>
          </p:cNvPr>
          <p:cNvSpPr/>
          <p:nvPr/>
        </p:nvSpPr>
        <p:spPr>
          <a:xfrm>
            <a:off x="9303026" y="1202635"/>
            <a:ext cx="705678" cy="2584174"/>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6FF563-ACB6-406A-A831-5570DF14482A}"/>
              </a:ext>
            </a:extLst>
          </p:cNvPr>
          <p:cNvSpPr txBox="1"/>
          <p:nvPr/>
        </p:nvSpPr>
        <p:spPr>
          <a:xfrm>
            <a:off x="8229599" y="616226"/>
            <a:ext cx="2700414" cy="707886"/>
          </a:xfrm>
          <a:prstGeom prst="rect">
            <a:avLst/>
          </a:prstGeom>
          <a:noFill/>
        </p:spPr>
        <p:txBody>
          <a:bodyPr wrap="square" rtlCol="0">
            <a:spAutoFit/>
          </a:bodyPr>
          <a:lstStyle/>
          <a:p>
            <a:r>
              <a:rPr lang="en-US" altLang="ja-JP" sz="4000" dirty="0" err="1">
                <a:solidFill>
                  <a:srgbClr val="FF0000"/>
                </a:solidFill>
                <a:latin typeface="Cambria" panose="02040503050406030204" pitchFamily="18" charset="0"/>
                <a:ea typeface="Cambria" panose="02040503050406030204" pitchFamily="18" charset="0"/>
              </a:rPr>
              <a:t>Honsekichi</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26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3" name="Picture 2">
            <a:extLst>
              <a:ext uri="{FF2B5EF4-FFF2-40B4-BE49-F238E27FC236}">
                <a16:creationId xmlns:a16="http://schemas.microsoft.com/office/drawing/2014/main" id="{70C6CF05-862F-49D7-A5E8-03C7C821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4608"/>
            <a:ext cx="6857999" cy="9707216"/>
          </a:xfrm>
          <a:prstGeom prst="rect">
            <a:avLst/>
          </a:prstGeom>
        </p:spPr>
      </p:pic>
      <p:sp>
        <p:nvSpPr>
          <p:cNvPr id="2" name="Rectangle 1">
            <a:extLst>
              <a:ext uri="{FF2B5EF4-FFF2-40B4-BE49-F238E27FC236}">
                <a16:creationId xmlns:a16="http://schemas.microsoft.com/office/drawing/2014/main" id="{9C1CA458-F823-4C36-A363-DB7C1EE81E44}"/>
              </a:ext>
            </a:extLst>
          </p:cNvPr>
          <p:cNvSpPr/>
          <p:nvPr/>
        </p:nvSpPr>
        <p:spPr>
          <a:xfrm>
            <a:off x="1651246" y="932155"/>
            <a:ext cx="989249" cy="5353235"/>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852E4C-A81F-42EE-B49E-74DAC042CA59}"/>
              </a:ext>
            </a:extLst>
          </p:cNvPr>
          <p:cNvSpPr txBox="1"/>
          <p:nvPr/>
        </p:nvSpPr>
        <p:spPr>
          <a:xfrm>
            <a:off x="2640495" y="5357191"/>
            <a:ext cx="1104101" cy="707886"/>
          </a:xfrm>
          <a:prstGeom prst="rect">
            <a:avLst/>
          </a:prstGeom>
          <a:noFill/>
        </p:spPr>
        <p:txBody>
          <a:bodyPr wrap="square" rtlCol="0">
            <a:spAutoFit/>
          </a:bodyPr>
          <a:lstStyle/>
          <a:p>
            <a:r>
              <a:rPr lang="en-US" altLang="ja-JP" sz="4000" dirty="0">
                <a:solidFill>
                  <a:srgbClr val="FF0000"/>
                </a:solidFill>
                <a:latin typeface="Cambria" panose="02040503050406030204" pitchFamily="18" charset="0"/>
                <a:ea typeface="Cambria" panose="02040503050406030204" pitchFamily="18" charset="0"/>
              </a:rPr>
              <a:t>Seal</a:t>
            </a:r>
            <a:endParaRPr lang="en-US" sz="40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E822677-AD0A-49C5-8342-A158CF4B1C57}"/>
              </a:ext>
            </a:extLst>
          </p:cNvPr>
          <p:cNvSpPr txBox="1"/>
          <p:nvPr/>
        </p:nvSpPr>
        <p:spPr>
          <a:xfrm>
            <a:off x="1383141" y="1150654"/>
            <a:ext cx="1198667" cy="707886"/>
          </a:xfrm>
          <a:prstGeom prst="rect">
            <a:avLst/>
          </a:prstGeom>
          <a:noFill/>
        </p:spPr>
        <p:txBody>
          <a:bodyPr wrap="square" rtlCol="0">
            <a:spAutoFit/>
          </a:bodyPr>
          <a:lstStyle/>
          <a:p>
            <a:r>
              <a:rPr lang="en-US" altLang="ja-JP" sz="4000" dirty="0">
                <a:solidFill>
                  <a:srgbClr val="FF0000"/>
                </a:solidFill>
                <a:latin typeface="Cambria" panose="02040503050406030204" pitchFamily="18" charset="0"/>
                <a:ea typeface="Cambria" panose="02040503050406030204" pitchFamily="18" charset="0"/>
              </a:rPr>
              <a:t>Date</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963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Arrow: Down 1">
            <a:extLst>
              <a:ext uri="{FF2B5EF4-FFF2-40B4-BE49-F238E27FC236}">
                <a16:creationId xmlns:a16="http://schemas.microsoft.com/office/drawing/2014/main" id="{68884023-545B-4AFA-9B5C-9ABBAEEE81BA}"/>
              </a:ext>
            </a:extLst>
          </p:cNvPr>
          <p:cNvSpPr/>
          <p:nvPr/>
        </p:nvSpPr>
        <p:spPr>
          <a:xfrm>
            <a:off x="8637973" y="1358283"/>
            <a:ext cx="559293" cy="46519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D735C24E-2ABF-40E4-A80D-2BA94E32A948}"/>
              </a:ext>
            </a:extLst>
          </p:cNvPr>
          <p:cNvSpPr/>
          <p:nvPr/>
        </p:nvSpPr>
        <p:spPr>
          <a:xfrm>
            <a:off x="6524252" y="1358283"/>
            <a:ext cx="559293" cy="46519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08284C9-06B2-40FC-8CBE-303B278EC1B5}"/>
              </a:ext>
            </a:extLst>
          </p:cNvPr>
          <p:cNvSpPr/>
          <p:nvPr/>
        </p:nvSpPr>
        <p:spPr>
          <a:xfrm>
            <a:off x="7289516" y="1358283"/>
            <a:ext cx="559293" cy="46519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C33B456-E502-4547-B90D-1F41F0ECCAB6}"/>
              </a:ext>
            </a:extLst>
          </p:cNvPr>
          <p:cNvSpPr/>
          <p:nvPr/>
        </p:nvSpPr>
        <p:spPr>
          <a:xfrm>
            <a:off x="7976233" y="1358283"/>
            <a:ext cx="559293" cy="4651900"/>
          </a:xfrm>
          <a:prstGeom prst="down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0AED2B-DDC2-4F2A-B12E-712F99B669BC}"/>
              </a:ext>
            </a:extLst>
          </p:cNvPr>
          <p:cNvSpPr txBox="1"/>
          <p:nvPr/>
        </p:nvSpPr>
        <p:spPr>
          <a:xfrm>
            <a:off x="6619461" y="6010183"/>
            <a:ext cx="3409122"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Top to Bottom</a:t>
            </a:r>
          </a:p>
        </p:txBody>
      </p:sp>
      <p:sp>
        <p:nvSpPr>
          <p:cNvPr id="10" name="Arrow: Left 9">
            <a:extLst>
              <a:ext uri="{FF2B5EF4-FFF2-40B4-BE49-F238E27FC236}">
                <a16:creationId xmlns:a16="http://schemas.microsoft.com/office/drawing/2014/main" id="{77B004F9-3E7A-495B-B389-62680B1CAE49}"/>
              </a:ext>
            </a:extLst>
          </p:cNvPr>
          <p:cNvSpPr/>
          <p:nvPr/>
        </p:nvSpPr>
        <p:spPr>
          <a:xfrm>
            <a:off x="3428999" y="415237"/>
            <a:ext cx="6599584" cy="707886"/>
          </a:xfrm>
          <a:prstGeom prst="leftArrow">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EAB1FC-5905-4EF2-B084-D307EF38B928}"/>
              </a:ext>
            </a:extLst>
          </p:cNvPr>
          <p:cNvSpPr txBox="1"/>
          <p:nvPr/>
        </p:nvSpPr>
        <p:spPr>
          <a:xfrm>
            <a:off x="4610438" y="-56286"/>
            <a:ext cx="3409122"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Right to Left</a:t>
            </a:r>
          </a:p>
        </p:txBody>
      </p:sp>
    </p:spTree>
    <p:extLst>
      <p:ext uri="{BB962C8B-B14F-4D97-AF65-F5344CB8AC3E}">
        <p14:creationId xmlns:p14="http://schemas.microsoft.com/office/powerpoint/2010/main" val="163642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3" name="TextBox 2">
            <a:extLst>
              <a:ext uri="{FF2B5EF4-FFF2-40B4-BE49-F238E27FC236}">
                <a16:creationId xmlns:a16="http://schemas.microsoft.com/office/drawing/2014/main" id="{116474E0-F84B-419D-A1F1-4CA70D6CAAB4}"/>
              </a:ext>
            </a:extLst>
          </p:cNvPr>
          <p:cNvSpPr txBox="1"/>
          <p:nvPr/>
        </p:nvSpPr>
        <p:spPr>
          <a:xfrm>
            <a:off x="2792896" y="327991"/>
            <a:ext cx="3518452"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X’s? </a:t>
            </a:r>
            <a:r>
              <a:rPr lang="en-US" sz="4000" dirty="0" err="1">
                <a:solidFill>
                  <a:srgbClr val="7030A0"/>
                </a:solidFill>
                <a:latin typeface="Cambria" panose="02040503050406030204" pitchFamily="18" charset="0"/>
                <a:ea typeface="Cambria" panose="02040503050406030204" pitchFamily="18" charset="0"/>
              </a:rPr>
              <a:t>Crossouts</a:t>
            </a:r>
            <a:r>
              <a:rPr lang="en-US" sz="4000" dirty="0">
                <a:solidFill>
                  <a:srgbClr val="7030A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id="{5E1B29FE-C12E-4CB1-8D33-FC26C3CD322F}"/>
              </a:ext>
            </a:extLst>
          </p:cNvPr>
          <p:cNvSpPr/>
          <p:nvPr/>
        </p:nvSpPr>
        <p:spPr>
          <a:xfrm>
            <a:off x="2633870" y="4333461"/>
            <a:ext cx="745434" cy="1818861"/>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D9AB17-DF62-454C-A86B-75322AEA49CB}"/>
              </a:ext>
            </a:extLst>
          </p:cNvPr>
          <p:cNvSpPr/>
          <p:nvPr/>
        </p:nvSpPr>
        <p:spPr>
          <a:xfrm>
            <a:off x="3379304" y="4333460"/>
            <a:ext cx="745434" cy="1818861"/>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3FDF0E3-CC15-4686-A1D0-01B3F4FBCE87}"/>
              </a:ext>
            </a:extLst>
          </p:cNvPr>
          <p:cNvSpPr/>
          <p:nvPr/>
        </p:nvSpPr>
        <p:spPr>
          <a:xfrm>
            <a:off x="6395008" y="4333460"/>
            <a:ext cx="745434" cy="1818861"/>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E57D5A-DD85-4F5D-ACB1-8CC24F0D7DF1}"/>
              </a:ext>
            </a:extLst>
          </p:cNvPr>
          <p:cNvSpPr/>
          <p:nvPr/>
        </p:nvSpPr>
        <p:spPr>
          <a:xfrm>
            <a:off x="8524461" y="4333461"/>
            <a:ext cx="745434" cy="1818861"/>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469CA7-C73A-49DD-85BF-8783D81B8144}"/>
              </a:ext>
            </a:extLst>
          </p:cNvPr>
          <p:cNvSpPr/>
          <p:nvPr/>
        </p:nvSpPr>
        <p:spPr>
          <a:xfrm>
            <a:off x="7830381" y="4333461"/>
            <a:ext cx="745434" cy="1818861"/>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489E82-C7AD-45CB-93CF-DC01804D77A3}"/>
              </a:ext>
            </a:extLst>
          </p:cNvPr>
          <p:cNvSpPr/>
          <p:nvPr/>
        </p:nvSpPr>
        <p:spPr>
          <a:xfrm>
            <a:off x="4096991" y="4333459"/>
            <a:ext cx="745434" cy="1818861"/>
          </a:xfrm>
          <a:prstGeom prst="rect">
            <a:avLst/>
          </a:prstGeom>
          <a:solidFill>
            <a:srgbClr val="FF0000">
              <a:alpha val="0"/>
            </a:srgb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C61743-68C6-4221-BCEA-D060126EE608}"/>
              </a:ext>
            </a:extLst>
          </p:cNvPr>
          <p:cNvSpPr/>
          <p:nvPr/>
        </p:nvSpPr>
        <p:spPr>
          <a:xfrm>
            <a:off x="4824208" y="4330145"/>
            <a:ext cx="745434" cy="1818861"/>
          </a:xfrm>
          <a:prstGeom prst="rect">
            <a:avLst/>
          </a:prstGeom>
          <a:solidFill>
            <a:srgbClr val="FF0000">
              <a:alpha val="0"/>
            </a:srgb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2E33A3-8952-494F-98AC-B20309CC2DE7}"/>
              </a:ext>
            </a:extLst>
          </p:cNvPr>
          <p:cNvSpPr/>
          <p:nvPr/>
        </p:nvSpPr>
        <p:spPr>
          <a:xfrm>
            <a:off x="5506420" y="4333459"/>
            <a:ext cx="745434" cy="1818861"/>
          </a:xfrm>
          <a:prstGeom prst="rect">
            <a:avLst/>
          </a:prstGeom>
          <a:solidFill>
            <a:srgbClr val="FF0000">
              <a:alpha val="0"/>
            </a:srgb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351BE2-887F-4FBD-BCD2-D6CC9A634BEB}"/>
              </a:ext>
            </a:extLst>
          </p:cNvPr>
          <p:cNvSpPr/>
          <p:nvPr/>
        </p:nvSpPr>
        <p:spPr>
          <a:xfrm>
            <a:off x="7118213" y="4333460"/>
            <a:ext cx="745434" cy="1818861"/>
          </a:xfrm>
          <a:prstGeom prst="rect">
            <a:avLst/>
          </a:prstGeom>
          <a:solidFill>
            <a:srgbClr val="FF0000">
              <a:alpha val="0"/>
            </a:srgb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30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3" name="TextBox 2">
            <a:extLst>
              <a:ext uri="{FF2B5EF4-FFF2-40B4-BE49-F238E27FC236}">
                <a16:creationId xmlns:a16="http://schemas.microsoft.com/office/drawing/2014/main" id="{116474E0-F84B-419D-A1F1-4CA70D6CAAB4}"/>
              </a:ext>
            </a:extLst>
          </p:cNvPr>
          <p:cNvSpPr txBox="1"/>
          <p:nvPr/>
        </p:nvSpPr>
        <p:spPr>
          <a:xfrm>
            <a:off x="2792895" y="327991"/>
            <a:ext cx="573156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X’s? </a:t>
            </a:r>
            <a:r>
              <a:rPr lang="en-US" sz="4000" dirty="0" err="1">
                <a:solidFill>
                  <a:srgbClr val="7030A0"/>
                </a:solidFill>
                <a:latin typeface="Cambria" panose="02040503050406030204" pitchFamily="18" charset="0"/>
                <a:ea typeface="Cambria" panose="02040503050406030204" pitchFamily="18" charset="0"/>
              </a:rPr>
              <a:t>Crossouts</a:t>
            </a:r>
            <a:r>
              <a:rPr lang="en-US" sz="4000" dirty="0">
                <a:solidFill>
                  <a:srgbClr val="7030A0"/>
                </a:solidFill>
                <a:latin typeface="Cambria" panose="02040503050406030204" pitchFamily="18" charset="0"/>
                <a:ea typeface="Cambria" panose="02040503050406030204" pitchFamily="18" charset="0"/>
              </a:rPr>
              <a:t>? </a:t>
            </a:r>
            <a:r>
              <a:rPr lang="en-US" sz="4000" dirty="0">
                <a:latin typeface="Cambria" panose="02040503050406030204" pitchFamily="18" charset="0"/>
                <a:ea typeface="Cambria" panose="02040503050406030204" pitchFamily="18" charset="0"/>
              </a:rPr>
              <a:t>IGNORE!</a:t>
            </a:r>
          </a:p>
        </p:txBody>
      </p:sp>
    </p:spTree>
    <p:extLst>
      <p:ext uri="{BB962C8B-B14F-4D97-AF65-F5344CB8AC3E}">
        <p14:creationId xmlns:p14="http://schemas.microsoft.com/office/powerpoint/2010/main" val="328947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Rectangle 1">
            <a:extLst>
              <a:ext uri="{FF2B5EF4-FFF2-40B4-BE49-F238E27FC236}">
                <a16:creationId xmlns:a16="http://schemas.microsoft.com/office/drawing/2014/main" id="{4ECA27D5-18C1-4992-AC5D-6254DA392B2C}"/>
              </a:ext>
            </a:extLst>
          </p:cNvPr>
          <p:cNvSpPr/>
          <p:nvPr/>
        </p:nvSpPr>
        <p:spPr>
          <a:xfrm>
            <a:off x="8567530" y="1172817"/>
            <a:ext cx="725557" cy="5019261"/>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9D5232-E88D-4EB1-8437-EB07B6ACD040}"/>
              </a:ext>
            </a:extLst>
          </p:cNvPr>
          <p:cNvSpPr txBox="1"/>
          <p:nvPr/>
        </p:nvSpPr>
        <p:spPr>
          <a:xfrm>
            <a:off x="5367130" y="6192078"/>
            <a:ext cx="4432853"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Head of Household</a:t>
            </a:r>
          </a:p>
        </p:txBody>
      </p:sp>
    </p:spTree>
    <p:extLst>
      <p:ext uri="{BB962C8B-B14F-4D97-AF65-F5344CB8AC3E}">
        <p14:creationId xmlns:p14="http://schemas.microsoft.com/office/powerpoint/2010/main" val="34946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1EE595-AF9A-EF4B-9B38-72252FD5C8C6}"/>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C7E42E7-7953-D542-8B8F-8BB32EBB22DB}"/>
              </a:ext>
            </a:extLst>
          </p:cNvPr>
          <p:cNvPicPr>
            <a:picLocks noChangeAspect="1"/>
          </p:cNvPicPr>
          <p:nvPr/>
        </p:nvPicPr>
        <p:blipFill rotWithShape="1">
          <a:blip r:embed="rId4">
            <a:alphaModFix amt="49000"/>
          </a:blip>
          <a:srcRect t="5178" b="5178"/>
          <a:stretch/>
        </p:blipFill>
        <p:spPr>
          <a:xfrm>
            <a:off x="2311397" y="0"/>
            <a:ext cx="7569200" cy="6858001"/>
          </a:xfrm>
          <a:prstGeom prst="rect">
            <a:avLst/>
          </a:prstGeom>
        </p:spPr>
      </p:pic>
      <p:sp>
        <p:nvSpPr>
          <p:cNvPr id="3" name="TextBox 2">
            <a:extLst>
              <a:ext uri="{FF2B5EF4-FFF2-40B4-BE49-F238E27FC236}">
                <a16:creationId xmlns:a16="http://schemas.microsoft.com/office/drawing/2014/main" id="{07A7104C-D86F-B947-9A17-E02148F25B09}"/>
              </a:ext>
            </a:extLst>
          </p:cNvPr>
          <p:cNvSpPr txBox="1"/>
          <p:nvPr/>
        </p:nvSpPr>
        <p:spPr>
          <a:xfrm>
            <a:off x="651642" y="2736502"/>
            <a:ext cx="11130455" cy="1384995"/>
          </a:xfrm>
          <a:prstGeom prst="rect">
            <a:avLst/>
          </a:prstGeom>
          <a:noFill/>
        </p:spPr>
        <p:txBody>
          <a:bodyPr wrap="square" rtlCol="0">
            <a:spAutoFit/>
          </a:bodyPr>
          <a:lstStyle/>
          <a:p>
            <a:pPr algn="ctr"/>
            <a:r>
              <a:rPr lang="en-US" sz="2800" dirty="0">
                <a:solidFill>
                  <a:schemeClr val="bg1"/>
                </a:solidFill>
              </a:rPr>
              <a:t>The content of this video, as well as the thoughts, views, and opinions expressed herein belong solely to the creator and do not necessarily reflect the views of FamilySearch International and RootsTech.</a:t>
            </a:r>
            <a:endParaRPr lang="en-US" sz="2800"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247185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3" name="Rectangle 2">
            <a:extLst>
              <a:ext uri="{FF2B5EF4-FFF2-40B4-BE49-F238E27FC236}">
                <a16:creationId xmlns:a16="http://schemas.microsoft.com/office/drawing/2014/main" id="{7583CF29-0168-45FD-9292-B8F310354F02}"/>
              </a:ext>
            </a:extLst>
          </p:cNvPr>
          <p:cNvSpPr/>
          <p:nvPr/>
        </p:nvSpPr>
        <p:spPr>
          <a:xfrm>
            <a:off x="2654423" y="3968318"/>
            <a:ext cx="6596109" cy="2183907"/>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117CA7-D95A-43CF-8197-CC0FEF0028E7}"/>
              </a:ext>
            </a:extLst>
          </p:cNvPr>
          <p:cNvSpPr/>
          <p:nvPr/>
        </p:nvSpPr>
        <p:spPr>
          <a:xfrm>
            <a:off x="2654423" y="1158857"/>
            <a:ext cx="6596109" cy="2809461"/>
          </a:xfrm>
          <a:prstGeom prst="rect">
            <a:avLst/>
          </a:prstGeom>
          <a:solidFill>
            <a:schemeClr val="accent1">
              <a:alpha val="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0C8F63-F258-4A10-8D72-EC6FDA8EA63A}"/>
              </a:ext>
            </a:extLst>
          </p:cNvPr>
          <p:cNvSpPr txBox="1"/>
          <p:nvPr/>
        </p:nvSpPr>
        <p:spPr>
          <a:xfrm>
            <a:off x="5337313" y="6152225"/>
            <a:ext cx="496956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Primary Information</a:t>
            </a:r>
          </a:p>
        </p:txBody>
      </p:sp>
      <p:sp>
        <p:nvSpPr>
          <p:cNvPr id="9" name="TextBox 8">
            <a:extLst>
              <a:ext uri="{FF2B5EF4-FFF2-40B4-BE49-F238E27FC236}">
                <a16:creationId xmlns:a16="http://schemas.microsoft.com/office/drawing/2014/main" id="{AE5E99B1-73D2-4D45-9807-BE13EB4A0DA0}"/>
              </a:ext>
            </a:extLst>
          </p:cNvPr>
          <p:cNvSpPr txBox="1"/>
          <p:nvPr/>
        </p:nvSpPr>
        <p:spPr>
          <a:xfrm>
            <a:off x="2941468" y="477078"/>
            <a:ext cx="5211932" cy="707886"/>
          </a:xfrm>
          <a:prstGeom prst="rect">
            <a:avLst/>
          </a:prstGeom>
          <a:noFill/>
        </p:spPr>
        <p:txBody>
          <a:bodyPr wrap="square" rtlCol="0">
            <a:spAutoFit/>
          </a:bodyPr>
          <a:lstStyle/>
          <a:p>
            <a:r>
              <a:rPr lang="en-US" sz="4000" dirty="0">
                <a:solidFill>
                  <a:srgbClr val="7030A0"/>
                </a:solidFill>
                <a:latin typeface="Cambria" panose="02040503050406030204" pitchFamily="18" charset="0"/>
                <a:ea typeface="Cambria" panose="02040503050406030204" pitchFamily="18" charset="0"/>
              </a:rPr>
              <a:t>Secondary Information</a:t>
            </a:r>
          </a:p>
        </p:txBody>
      </p:sp>
    </p:spTree>
    <p:extLst>
      <p:ext uri="{BB962C8B-B14F-4D97-AF65-F5344CB8AC3E}">
        <p14:creationId xmlns:p14="http://schemas.microsoft.com/office/powerpoint/2010/main" val="3130521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altLang="ja-JP" sz="6600" dirty="0">
                <a:solidFill>
                  <a:srgbClr val="FF0000"/>
                </a:solidFill>
                <a:latin typeface="Cambria" panose="02040503050406030204" pitchFamily="18" charset="0"/>
                <a:ea typeface="Cambria" panose="02040503050406030204" pitchFamily="18" charset="0"/>
              </a:rPr>
              <a:t>What is available in</a:t>
            </a:r>
            <a:br>
              <a:rPr lang="en-US" altLang="ja-JP" sz="6600" dirty="0">
                <a:solidFill>
                  <a:srgbClr val="FF0000"/>
                </a:solidFill>
                <a:latin typeface="Cambria" panose="02040503050406030204" pitchFamily="18" charset="0"/>
                <a:ea typeface="Cambria" panose="02040503050406030204" pitchFamily="18" charset="0"/>
              </a:rPr>
            </a:br>
            <a:r>
              <a:rPr lang="en-US" altLang="ja-JP" sz="6600" dirty="0">
                <a:solidFill>
                  <a:srgbClr val="FF0000"/>
                </a:solidFill>
                <a:latin typeface="Cambria" panose="02040503050406030204" pitchFamily="18" charset="0"/>
                <a:ea typeface="Cambria" panose="02040503050406030204" pitchFamily="18" charset="0"/>
              </a:rPr>
              <a:t> Primary Information?</a:t>
            </a:r>
            <a:endParaRPr lang="en-US" sz="6600" b="1" dirty="0">
              <a:solidFill>
                <a:srgbClr val="FF0000"/>
              </a:solidFill>
              <a:latin typeface="Cambria" panose="02040503050406030204" pitchFamily="18" charset="0"/>
              <a:ea typeface="Cambria" panose="02040503050406030204" pitchFamily="18" charset="0"/>
            </a:endParaRPr>
          </a:p>
        </p:txBody>
      </p:sp>
      <p:sp>
        <p:nvSpPr>
          <p:cNvPr id="5" name="Content Placeholder 4"/>
          <p:cNvSpPr>
            <a:spLocks noGrp="1"/>
          </p:cNvSpPr>
          <p:nvPr>
            <p:ph sz="half" idx="1"/>
          </p:nvPr>
        </p:nvSpPr>
        <p:spPr>
          <a:xfrm>
            <a:off x="489857" y="1447800"/>
            <a:ext cx="11168743" cy="4729163"/>
          </a:xfrm>
        </p:spPr>
        <p:txBody>
          <a:bodyPr>
            <a:normAutofit/>
          </a:bodyPr>
          <a:lstStyle/>
          <a:p>
            <a:endParaRPr lang="en-US" altLang="ja-JP" sz="3000" dirty="0">
              <a:latin typeface="Cambria" panose="02040503050406030204" pitchFamily="18" charset="0"/>
              <a:ea typeface="Cambria" panose="02040503050406030204" pitchFamily="18" charset="0"/>
            </a:endParaRPr>
          </a:p>
          <a:p>
            <a:r>
              <a:rPr lang="en-US" altLang="ja-JP" sz="4800" dirty="0">
                <a:solidFill>
                  <a:srgbClr val="FF0000"/>
                </a:solidFill>
                <a:latin typeface="Cambria" panose="02040503050406030204" pitchFamily="18" charset="0"/>
                <a:ea typeface="Cambria" panose="02040503050406030204" pitchFamily="18" charset="0"/>
              </a:rPr>
              <a:t>Name</a:t>
            </a:r>
          </a:p>
          <a:p>
            <a:r>
              <a:rPr lang="en-US" altLang="ja-JP" sz="4800" dirty="0">
                <a:solidFill>
                  <a:srgbClr val="FF0000"/>
                </a:solidFill>
                <a:latin typeface="Cambria" panose="02040503050406030204" pitchFamily="18" charset="0"/>
                <a:ea typeface="Cambria" panose="02040503050406030204" pitchFamily="18" charset="0"/>
              </a:rPr>
              <a:t>Birthdate</a:t>
            </a:r>
          </a:p>
          <a:p>
            <a:r>
              <a:rPr lang="en-US" altLang="ja-JP" sz="4800" dirty="0">
                <a:solidFill>
                  <a:srgbClr val="FF0000"/>
                </a:solidFill>
                <a:latin typeface="Cambria" panose="02040503050406030204" pitchFamily="18" charset="0"/>
                <a:ea typeface="Cambria" panose="02040503050406030204" pitchFamily="18" charset="0"/>
              </a:rPr>
              <a:t>Household position</a:t>
            </a:r>
          </a:p>
          <a:p>
            <a:r>
              <a:rPr lang="en-US" altLang="ja-JP" sz="3000" dirty="0">
                <a:solidFill>
                  <a:schemeClr val="bg1"/>
                </a:solidFill>
                <a:latin typeface="Cambria" panose="02040503050406030204" pitchFamily="18" charset="0"/>
                <a:ea typeface="Cambria" panose="02040503050406030204" pitchFamily="18" charset="0"/>
              </a:rPr>
              <a:t>An individual may appear multiple times – divorce, annulled adoption</a:t>
            </a:r>
          </a:p>
          <a:p>
            <a:endParaRPr lang="en-US" dirty="0"/>
          </a:p>
          <a:p>
            <a:pPr marL="0" lvl="0" indent="0">
              <a:buNone/>
            </a:pPr>
            <a:endParaRPr lang="en-US" dirty="0"/>
          </a:p>
          <a:p>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normAutofit/>
          </a:bodyPr>
          <a:lstStyle/>
          <a:p>
            <a:pPr marL="0" lvl="0" indent="0">
              <a:buNone/>
            </a:pPr>
            <a:endParaRPr lang="en-US" dirty="0"/>
          </a:p>
        </p:txBody>
      </p:sp>
      <p:sp>
        <p:nvSpPr>
          <p:cNvPr id="7" name="Footer Placeholder 6">
            <a:extLst>
              <a:ext uri="{FF2B5EF4-FFF2-40B4-BE49-F238E27FC236}">
                <a16:creationId xmlns:a16="http://schemas.microsoft.com/office/drawing/2014/main" id="{74840218-C3E4-4767-87B5-78203F8F90DD}"/>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29136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600" dirty="0">
                <a:solidFill>
                  <a:srgbClr val="7030A0"/>
                </a:solidFill>
                <a:latin typeface="Cambria" panose="02040503050406030204" pitchFamily="18" charset="0"/>
                <a:ea typeface="Cambria" panose="02040503050406030204" pitchFamily="18" charset="0"/>
              </a:rPr>
              <a:t>What is available in Secondary Information?</a:t>
            </a:r>
          </a:p>
        </p:txBody>
      </p:sp>
      <p:sp>
        <p:nvSpPr>
          <p:cNvPr id="5" name="Content Placeholder 4"/>
          <p:cNvSpPr>
            <a:spLocks noGrp="1"/>
          </p:cNvSpPr>
          <p:nvPr>
            <p:ph sz="half" idx="1"/>
          </p:nvPr>
        </p:nvSpPr>
        <p:spPr/>
        <p:txBody>
          <a:bodyPr>
            <a:normAutofit lnSpcReduction="10000"/>
          </a:bodyPr>
          <a:lstStyle/>
          <a:p>
            <a:pPr lvl="0"/>
            <a:r>
              <a:rPr lang="en-US" altLang="ja-JP" dirty="0">
                <a:solidFill>
                  <a:srgbClr val="7030A0"/>
                </a:solidFill>
                <a:latin typeface="Cambria" panose="02040503050406030204" pitchFamily="18" charset="0"/>
                <a:ea typeface="Cambria" panose="02040503050406030204" pitchFamily="18" charset="0"/>
              </a:rPr>
              <a:t>Marriages in/out</a:t>
            </a:r>
          </a:p>
          <a:p>
            <a:pPr lvl="1"/>
            <a:r>
              <a:rPr lang="en-US" altLang="ja-JP" dirty="0">
                <a:solidFill>
                  <a:srgbClr val="7030A0"/>
                </a:solidFill>
                <a:latin typeface="Cambria" panose="02040503050406030204" pitchFamily="18" charset="0"/>
                <a:ea typeface="Cambria" panose="02040503050406030204" pitchFamily="18" charset="0"/>
              </a:rPr>
              <a:t>Date</a:t>
            </a:r>
          </a:p>
          <a:p>
            <a:pPr lvl="1"/>
            <a:r>
              <a:rPr lang="en-US" altLang="ja-JP" dirty="0">
                <a:solidFill>
                  <a:srgbClr val="7030A0"/>
                </a:solidFill>
                <a:latin typeface="Cambria" panose="02040503050406030204" pitchFamily="18" charset="0"/>
                <a:ea typeface="Cambria" panose="02040503050406030204" pitchFamily="18" charset="0"/>
              </a:rPr>
              <a:t>Name of spouse</a:t>
            </a:r>
          </a:p>
          <a:p>
            <a:pPr lvl="1"/>
            <a:r>
              <a:rPr lang="en-US" altLang="ja-JP" dirty="0">
                <a:solidFill>
                  <a:srgbClr val="7030A0"/>
                </a:solidFill>
                <a:latin typeface="Cambria" panose="02040503050406030204" pitchFamily="18" charset="0"/>
                <a:ea typeface="Cambria" panose="02040503050406030204" pitchFamily="18" charset="0"/>
              </a:rPr>
              <a:t>Names of parents </a:t>
            </a:r>
          </a:p>
          <a:p>
            <a:pPr lvl="1"/>
            <a:r>
              <a:rPr lang="en-US" altLang="ja-JP" dirty="0">
                <a:solidFill>
                  <a:srgbClr val="7030A0"/>
                </a:solidFill>
                <a:latin typeface="Cambria" panose="02040503050406030204" pitchFamily="18" charset="0"/>
                <a:ea typeface="Cambria" panose="02040503050406030204" pitchFamily="18" charset="0"/>
              </a:rPr>
              <a:t>Birth order</a:t>
            </a:r>
          </a:p>
          <a:p>
            <a:pPr lvl="1"/>
            <a:r>
              <a:rPr lang="en-US" altLang="ja-JP" dirty="0" err="1">
                <a:solidFill>
                  <a:srgbClr val="7030A0"/>
                </a:solidFill>
                <a:latin typeface="Cambria" panose="02040503050406030204" pitchFamily="18" charset="0"/>
                <a:ea typeface="Cambria" panose="02040503050406030204" pitchFamily="18" charset="0"/>
              </a:rPr>
              <a:t>Honsekichi</a:t>
            </a:r>
            <a:endParaRPr lang="en-US" altLang="ja-JP" dirty="0">
              <a:solidFill>
                <a:srgbClr val="7030A0"/>
              </a:solidFill>
              <a:latin typeface="Cambria" panose="02040503050406030204" pitchFamily="18" charset="0"/>
              <a:ea typeface="Cambria" panose="02040503050406030204" pitchFamily="18" charset="0"/>
            </a:endParaRPr>
          </a:p>
          <a:p>
            <a:r>
              <a:rPr lang="en-US" altLang="ja-JP" dirty="0">
                <a:solidFill>
                  <a:srgbClr val="7030A0"/>
                </a:solidFill>
                <a:latin typeface="Cambria" panose="02040503050406030204" pitchFamily="18" charset="0"/>
                <a:ea typeface="Cambria" panose="02040503050406030204" pitchFamily="18" charset="0"/>
              </a:rPr>
              <a:t>Adoptions in/out</a:t>
            </a:r>
          </a:p>
          <a:p>
            <a:pPr lvl="1"/>
            <a:r>
              <a:rPr lang="en-US" altLang="ja-JP" dirty="0">
                <a:solidFill>
                  <a:srgbClr val="7030A0"/>
                </a:solidFill>
                <a:latin typeface="Cambria" panose="02040503050406030204" pitchFamily="18" charset="0"/>
                <a:ea typeface="Cambria" panose="02040503050406030204" pitchFamily="18" charset="0"/>
              </a:rPr>
              <a:t>Date</a:t>
            </a:r>
          </a:p>
          <a:p>
            <a:pPr lvl="1"/>
            <a:r>
              <a:rPr lang="en-US" altLang="ja-JP" dirty="0">
                <a:solidFill>
                  <a:srgbClr val="7030A0"/>
                </a:solidFill>
                <a:latin typeface="Cambria" panose="02040503050406030204" pitchFamily="18" charset="0"/>
                <a:ea typeface="Cambria" panose="02040503050406030204" pitchFamily="18" charset="0"/>
              </a:rPr>
              <a:t>Names of biological/adoptive parents</a:t>
            </a:r>
          </a:p>
          <a:p>
            <a:pPr lvl="1"/>
            <a:r>
              <a:rPr lang="en-US" altLang="ja-JP" dirty="0" err="1">
                <a:solidFill>
                  <a:srgbClr val="7030A0"/>
                </a:solidFill>
                <a:latin typeface="Cambria" panose="02040503050406030204" pitchFamily="18" charset="0"/>
                <a:ea typeface="Cambria" panose="02040503050406030204" pitchFamily="18" charset="0"/>
              </a:rPr>
              <a:t>Honsekichi</a:t>
            </a:r>
            <a:endParaRPr lang="en-US" altLang="ja-JP" dirty="0">
              <a:solidFill>
                <a:srgbClr val="7030A0"/>
              </a:solidFill>
              <a:latin typeface="Cambria" panose="02040503050406030204" pitchFamily="18" charset="0"/>
              <a:ea typeface="Cambria" panose="02040503050406030204" pitchFamily="18" charset="0"/>
            </a:endParaRPr>
          </a:p>
          <a:p>
            <a:pPr lvl="1"/>
            <a:endParaRPr lang="en-US" altLang="ja-JP"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lnSpcReduction="10000"/>
          </a:bodyPr>
          <a:lstStyle/>
          <a:p>
            <a:r>
              <a:rPr lang="en-US" dirty="0">
                <a:solidFill>
                  <a:srgbClr val="7030A0"/>
                </a:solidFill>
                <a:latin typeface="Cambria" panose="02040503050406030204" pitchFamily="18" charset="0"/>
                <a:ea typeface="Cambria" panose="02040503050406030204" pitchFamily="18" charset="0"/>
              </a:rPr>
              <a:t>Deaths</a:t>
            </a:r>
          </a:p>
          <a:p>
            <a:pPr lvl="1"/>
            <a:r>
              <a:rPr lang="en-US" dirty="0">
                <a:solidFill>
                  <a:srgbClr val="7030A0"/>
                </a:solidFill>
                <a:latin typeface="Cambria" panose="02040503050406030204" pitchFamily="18" charset="0"/>
                <a:ea typeface="Cambria" panose="02040503050406030204" pitchFamily="18" charset="0"/>
              </a:rPr>
              <a:t>Date and time</a:t>
            </a:r>
          </a:p>
          <a:p>
            <a:pPr lvl="1"/>
            <a:r>
              <a:rPr lang="en-US" dirty="0">
                <a:solidFill>
                  <a:srgbClr val="7030A0"/>
                </a:solidFill>
                <a:latin typeface="Cambria" panose="02040503050406030204" pitchFamily="18" charset="0"/>
                <a:ea typeface="Cambria" panose="02040503050406030204" pitchFamily="18" charset="0"/>
              </a:rPr>
              <a:t>Place</a:t>
            </a:r>
          </a:p>
          <a:p>
            <a:r>
              <a:rPr lang="en-US" dirty="0">
                <a:solidFill>
                  <a:srgbClr val="7030A0"/>
                </a:solidFill>
                <a:latin typeface="Cambria" panose="02040503050406030204" pitchFamily="18" charset="0"/>
                <a:ea typeface="Cambria" panose="02040503050406030204" pitchFamily="18" charset="0"/>
              </a:rPr>
              <a:t>Establishment of new households</a:t>
            </a:r>
          </a:p>
          <a:p>
            <a:r>
              <a:rPr lang="en-US" dirty="0">
                <a:solidFill>
                  <a:srgbClr val="7030A0"/>
                </a:solidFill>
                <a:latin typeface="Cambria" panose="02040503050406030204" pitchFamily="18" charset="0"/>
                <a:ea typeface="Cambria" panose="02040503050406030204" pitchFamily="18" charset="0"/>
              </a:rPr>
              <a:t>Divorces</a:t>
            </a:r>
          </a:p>
          <a:p>
            <a:r>
              <a:rPr lang="en-US" dirty="0">
                <a:solidFill>
                  <a:srgbClr val="7030A0"/>
                </a:solidFill>
                <a:latin typeface="Cambria" panose="02040503050406030204" pitchFamily="18" charset="0"/>
                <a:ea typeface="Cambria" panose="02040503050406030204" pitchFamily="18" charset="0"/>
              </a:rPr>
              <a:t>Adoption annulments</a:t>
            </a:r>
          </a:p>
          <a:p>
            <a:r>
              <a:rPr lang="en-US" dirty="0">
                <a:solidFill>
                  <a:srgbClr val="7030A0"/>
                </a:solidFill>
                <a:latin typeface="Cambria" panose="02040503050406030204" pitchFamily="18" charset="0"/>
                <a:ea typeface="Cambria" panose="02040503050406030204" pitchFamily="18" charset="0"/>
              </a:rPr>
              <a:t>Retirements</a:t>
            </a:r>
          </a:p>
          <a:p>
            <a:pPr lvl="0"/>
            <a:r>
              <a:rPr lang="en-US" dirty="0">
                <a:solidFill>
                  <a:srgbClr val="7030A0"/>
                </a:solidFill>
                <a:latin typeface="Cambria" panose="02040503050406030204" pitchFamily="18" charset="0"/>
                <a:ea typeface="Cambria" panose="02040503050406030204" pitchFamily="18" charset="0"/>
              </a:rPr>
              <a:t>Required rewritings of koseki</a:t>
            </a:r>
            <a:endParaRPr lang="en-US" altLang="ja-JP" dirty="0">
              <a:solidFill>
                <a:srgbClr val="7030A0"/>
              </a:solidFill>
              <a:latin typeface="Cambria" panose="02040503050406030204" pitchFamily="18" charset="0"/>
              <a:ea typeface="Cambria" panose="02040503050406030204" pitchFamily="18" charset="0"/>
            </a:endParaRPr>
          </a:p>
        </p:txBody>
      </p:sp>
      <p:sp>
        <p:nvSpPr>
          <p:cNvPr id="7" name="Footer Placeholder 6">
            <a:extLst>
              <a:ext uri="{FF2B5EF4-FFF2-40B4-BE49-F238E27FC236}">
                <a16:creationId xmlns:a16="http://schemas.microsoft.com/office/drawing/2014/main" id="{758C46A5-AAF7-4C66-90F8-C247F7B83A50}"/>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32091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D39F13-54A2-4A3F-8665-3868498C3703}"/>
              </a:ext>
            </a:extLst>
          </p:cNvPr>
          <p:cNvSpPr>
            <a:spLocks noGrp="1"/>
          </p:cNvSpPr>
          <p:nvPr>
            <p:ph type="ftr" sz="quarter" idx="11"/>
          </p:nvPr>
        </p:nvSpPr>
        <p:spPr/>
        <p:txBody>
          <a:bodyPr/>
          <a:lstStyle/>
          <a:p>
            <a:r>
              <a:rPr lang="en-US"/>
              <a:t>© 2021-2022 Martinus Wolf</a:t>
            </a:r>
          </a:p>
        </p:txBody>
      </p:sp>
      <p:pic>
        <p:nvPicPr>
          <p:cNvPr id="4" name="Picture 3">
            <a:extLst>
              <a:ext uri="{FF2B5EF4-FFF2-40B4-BE49-F238E27FC236}">
                <a16:creationId xmlns:a16="http://schemas.microsoft.com/office/drawing/2014/main" id="{6CF7BFDC-8B0B-4860-92A7-9682E38F2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05013"/>
            <a:ext cx="6857999" cy="9668026"/>
          </a:xfrm>
          <a:prstGeom prst="rect">
            <a:avLst/>
          </a:prstGeom>
        </p:spPr>
      </p:pic>
      <p:sp>
        <p:nvSpPr>
          <p:cNvPr id="2" name="Rectangle 1">
            <a:extLst>
              <a:ext uri="{FF2B5EF4-FFF2-40B4-BE49-F238E27FC236}">
                <a16:creationId xmlns:a16="http://schemas.microsoft.com/office/drawing/2014/main" id="{944283C5-0804-4454-BDB5-F004D7F0BCE9}"/>
              </a:ext>
            </a:extLst>
          </p:cNvPr>
          <p:cNvSpPr/>
          <p:nvPr/>
        </p:nvSpPr>
        <p:spPr>
          <a:xfrm>
            <a:off x="8557591" y="4015409"/>
            <a:ext cx="725557" cy="2126974"/>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38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solidFill>
                  <a:srgbClr val="FF0000"/>
                </a:solidFill>
                <a:latin typeface="Cambria" panose="02040503050406030204" pitchFamily="18" charset="0"/>
                <a:ea typeface="Cambria" panose="02040503050406030204" pitchFamily="18" charset="0"/>
              </a:rPr>
              <a:t>Primary Information - Details</a:t>
            </a:r>
          </a:p>
        </p:txBody>
      </p:sp>
      <p:sp>
        <p:nvSpPr>
          <p:cNvPr id="5" name="Content Placeholder 4"/>
          <p:cNvSpPr>
            <a:spLocks noGrp="1"/>
          </p:cNvSpPr>
          <p:nvPr>
            <p:ph sz="half" idx="1"/>
          </p:nvPr>
        </p:nvSpPr>
        <p:spPr/>
        <p:txBody>
          <a:bodyPr>
            <a:normAutofit lnSpcReduction="10000"/>
          </a:bodyPr>
          <a:lstStyle/>
          <a:p>
            <a:pPr marL="0" lvl="0" indent="0">
              <a:buNone/>
            </a:pPr>
            <a:endParaRPr lang="en-US" dirty="0"/>
          </a:p>
          <a:p>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a:xfrm>
            <a:off x="3537857" y="1825625"/>
            <a:ext cx="7815943" cy="4351338"/>
          </a:xfrm>
        </p:spPr>
        <p:txBody>
          <a:bodyPr>
            <a:normAutofit lnSpcReduction="10000"/>
          </a:bodyPr>
          <a:lstStyle/>
          <a:p>
            <a:pPr marL="0" lvl="0" indent="0">
              <a:buNone/>
            </a:pPr>
            <a:r>
              <a:rPr lang="en-US" sz="3600" dirty="0">
                <a:solidFill>
                  <a:srgbClr val="FF0000"/>
                </a:solidFill>
                <a:latin typeface="Cambria" panose="02040503050406030204" pitchFamily="18" charset="0"/>
                <a:ea typeface="Cambria" panose="02040503050406030204" pitchFamily="18" charset="0"/>
              </a:rPr>
              <a:t>A– First name (+ surname if head of household)</a:t>
            </a:r>
          </a:p>
          <a:p>
            <a:pPr marL="0" lvl="0" indent="0">
              <a:buNone/>
            </a:pPr>
            <a:r>
              <a:rPr lang="en-US" sz="3600" dirty="0">
                <a:solidFill>
                  <a:srgbClr val="FF0000"/>
                </a:solidFill>
                <a:latin typeface="Cambria" panose="02040503050406030204" pitchFamily="18" charset="0"/>
                <a:ea typeface="Cambria" panose="02040503050406030204" pitchFamily="18" charset="0"/>
              </a:rPr>
              <a:t>B – Birthdate (era, era year, month, date)</a:t>
            </a:r>
          </a:p>
          <a:p>
            <a:pPr marL="0" lvl="0" indent="0">
              <a:buNone/>
            </a:pPr>
            <a:r>
              <a:rPr lang="en-US" sz="3600" dirty="0">
                <a:solidFill>
                  <a:srgbClr val="FF0000"/>
                </a:solidFill>
                <a:latin typeface="Cambria" panose="02040503050406030204" pitchFamily="18" charset="0"/>
                <a:ea typeface="Cambria" panose="02040503050406030204" pitchFamily="18" charset="0"/>
              </a:rPr>
              <a:t>C – Position in household (relative to head of household)</a:t>
            </a:r>
          </a:p>
          <a:p>
            <a:pPr marL="0" lvl="0" indent="0">
              <a:buNone/>
            </a:pPr>
            <a:r>
              <a:rPr lang="en-US" sz="3600" dirty="0">
                <a:solidFill>
                  <a:srgbClr val="FF0000"/>
                </a:solidFill>
                <a:latin typeface="Cambria" panose="02040503050406030204" pitchFamily="18" charset="0"/>
                <a:ea typeface="Cambria" panose="02040503050406030204" pitchFamily="18" charset="0"/>
              </a:rPr>
              <a:t>D – Additional details (parents, step-parents, birth order, etc.) </a:t>
            </a:r>
          </a:p>
        </p:txBody>
      </p:sp>
      <p:sp>
        <p:nvSpPr>
          <p:cNvPr id="7" name="Footer Placeholder 6">
            <a:extLst>
              <a:ext uri="{FF2B5EF4-FFF2-40B4-BE49-F238E27FC236}">
                <a16:creationId xmlns:a16="http://schemas.microsoft.com/office/drawing/2014/main" id="{74840218-C3E4-4767-87B5-78203F8F90DD}"/>
              </a:ext>
            </a:extLst>
          </p:cNvPr>
          <p:cNvSpPr>
            <a:spLocks noGrp="1"/>
          </p:cNvSpPr>
          <p:nvPr>
            <p:ph type="ftr" sz="quarter" idx="11"/>
          </p:nvPr>
        </p:nvSpPr>
        <p:spPr/>
        <p:txBody>
          <a:bodyPr/>
          <a:lstStyle/>
          <a:p>
            <a:r>
              <a:rPr lang="en-US"/>
              <a:t>© 2021-2022 Martinus Wolf</a:t>
            </a:r>
          </a:p>
        </p:txBody>
      </p:sp>
      <p:pic>
        <p:nvPicPr>
          <p:cNvPr id="8" name="Picture 7">
            <a:extLst>
              <a:ext uri="{FF2B5EF4-FFF2-40B4-BE49-F238E27FC236}">
                <a16:creationId xmlns:a16="http://schemas.microsoft.com/office/drawing/2014/main" id="{89C939ED-74A3-491E-86ED-F55B80BE6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0" y="1471360"/>
            <a:ext cx="1650501" cy="5067552"/>
          </a:xfrm>
          <a:prstGeom prst="rect">
            <a:avLst/>
          </a:prstGeom>
        </p:spPr>
      </p:pic>
      <p:sp>
        <p:nvSpPr>
          <p:cNvPr id="3" name="TextBox 2">
            <a:extLst>
              <a:ext uri="{FF2B5EF4-FFF2-40B4-BE49-F238E27FC236}">
                <a16:creationId xmlns:a16="http://schemas.microsoft.com/office/drawing/2014/main" id="{F44EF338-DBEE-47CC-A955-FE46808C93CB}"/>
              </a:ext>
            </a:extLst>
          </p:cNvPr>
          <p:cNvSpPr txBox="1"/>
          <p:nvPr/>
        </p:nvSpPr>
        <p:spPr>
          <a:xfrm>
            <a:off x="1560443" y="5822698"/>
            <a:ext cx="626166"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A</a:t>
            </a:r>
          </a:p>
        </p:txBody>
      </p:sp>
      <p:sp>
        <p:nvSpPr>
          <p:cNvPr id="9" name="TextBox 8">
            <a:extLst>
              <a:ext uri="{FF2B5EF4-FFF2-40B4-BE49-F238E27FC236}">
                <a16:creationId xmlns:a16="http://schemas.microsoft.com/office/drawing/2014/main" id="{8EEC306F-71F0-4A04-8082-2A8EC614D2E9}"/>
              </a:ext>
            </a:extLst>
          </p:cNvPr>
          <p:cNvSpPr txBox="1"/>
          <p:nvPr/>
        </p:nvSpPr>
        <p:spPr>
          <a:xfrm>
            <a:off x="954578" y="5814479"/>
            <a:ext cx="626166"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
        <p:nvSpPr>
          <p:cNvPr id="10" name="TextBox 9">
            <a:extLst>
              <a:ext uri="{FF2B5EF4-FFF2-40B4-BE49-F238E27FC236}">
                <a16:creationId xmlns:a16="http://schemas.microsoft.com/office/drawing/2014/main" id="{2FAFA5E3-A2B6-449A-8457-5CF213C1D6FF}"/>
              </a:ext>
            </a:extLst>
          </p:cNvPr>
          <p:cNvSpPr txBox="1"/>
          <p:nvPr/>
        </p:nvSpPr>
        <p:spPr>
          <a:xfrm>
            <a:off x="2203544" y="5840161"/>
            <a:ext cx="626166"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D</a:t>
            </a:r>
          </a:p>
        </p:txBody>
      </p:sp>
      <p:sp>
        <p:nvSpPr>
          <p:cNvPr id="11" name="TextBox 10">
            <a:extLst>
              <a:ext uri="{FF2B5EF4-FFF2-40B4-BE49-F238E27FC236}">
                <a16:creationId xmlns:a16="http://schemas.microsoft.com/office/drawing/2014/main" id="{F071E875-A2E4-44C9-80C4-65EA377E68E9}"/>
              </a:ext>
            </a:extLst>
          </p:cNvPr>
          <p:cNvSpPr txBox="1"/>
          <p:nvPr/>
        </p:nvSpPr>
        <p:spPr>
          <a:xfrm>
            <a:off x="1552160" y="1664484"/>
            <a:ext cx="626166"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C</a:t>
            </a:r>
          </a:p>
        </p:txBody>
      </p:sp>
    </p:spTree>
    <p:extLst>
      <p:ext uri="{BB962C8B-B14F-4D97-AF65-F5344CB8AC3E}">
        <p14:creationId xmlns:p14="http://schemas.microsoft.com/office/powerpoint/2010/main" val="57717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ambria" panose="02040503050406030204" pitchFamily="18" charset="0"/>
                <a:ea typeface="Cambria" panose="02040503050406030204" pitchFamily="18" charset="0"/>
              </a:rPr>
              <a:t>Contacts</a:t>
            </a:r>
          </a:p>
        </p:txBody>
      </p:sp>
      <p:sp>
        <p:nvSpPr>
          <p:cNvPr id="5" name="Content Placeholder 4"/>
          <p:cNvSpPr>
            <a:spLocks noGrp="1"/>
          </p:cNvSpPr>
          <p:nvPr>
            <p:ph sz="half" idx="1"/>
          </p:nvPr>
        </p:nvSpPr>
        <p:spPr>
          <a:xfrm>
            <a:off x="838198" y="1825625"/>
            <a:ext cx="10515599" cy="4351338"/>
          </a:xfrm>
        </p:spPr>
        <p:txBody>
          <a:bodyPr>
            <a:normAutofit/>
          </a:bodyPr>
          <a:lstStyle/>
          <a:p>
            <a:r>
              <a:rPr lang="en-US" sz="4000" dirty="0">
                <a:latin typeface="Cambria" panose="02040503050406030204" pitchFamily="18" charset="0"/>
                <a:ea typeface="Cambria" panose="02040503050406030204" pitchFamily="18" charset="0"/>
              </a:rPr>
              <a:t>Marty Wolf (狼)</a:t>
            </a:r>
          </a:p>
          <a:p>
            <a:pPr lvl="1"/>
            <a:r>
              <a:rPr lang="en-US" sz="4000" dirty="0">
                <a:latin typeface="Cambria" panose="02040503050406030204" pitchFamily="18" charset="0"/>
                <a:ea typeface="Cambria" panose="02040503050406030204" pitchFamily="18" charset="0"/>
              </a:rPr>
              <a:t>916-540-9236 (text only please)</a:t>
            </a:r>
          </a:p>
          <a:p>
            <a:pPr lvl="1"/>
            <a:r>
              <a:rPr lang="en-US" sz="4000" dirty="0">
                <a:latin typeface="Cambria" panose="02040503050406030204" pitchFamily="18" charset="0"/>
                <a:ea typeface="Cambria" panose="02040503050406030204" pitchFamily="18" charset="0"/>
              </a:rPr>
              <a:t>marty_wolf@stanfordalumni.org</a:t>
            </a:r>
          </a:p>
          <a:p>
            <a:pPr lvl="1"/>
            <a:r>
              <a:rPr lang="en-US" sz="4000" dirty="0">
                <a:latin typeface="Cambria" panose="02040503050406030204" pitchFamily="18" charset="0"/>
                <a:ea typeface="Cambria" panose="02040503050406030204" pitchFamily="18" charset="0"/>
              </a:rPr>
              <a:t>Facebook (</a:t>
            </a:r>
            <a:r>
              <a:rPr lang="en-US" sz="4000" dirty="0" err="1">
                <a:latin typeface="Cambria" panose="02040503050406030204" pitchFamily="18" charset="0"/>
                <a:ea typeface="Cambria" panose="02040503050406030204" pitchFamily="18" charset="0"/>
              </a:rPr>
              <a:t>Martinus</a:t>
            </a:r>
            <a:r>
              <a:rPr lang="en-US" sz="4000" dirty="0">
                <a:latin typeface="Cambria" panose="02040503050406030204" pitchFamily="18" charset="0"/>
                <a:ea typeface="Cambria" panose="02040503050406030204" pitchFamily="18" charset="0"/>
              </a:rPr>
              <a:t> Wolf) (select the U.S.-based one)</a:t>
            </a:r>
          </a:p>
          <a:p>
            <a:endParaRPr lang="en-US" sz="4000" dirty="0"/>
          </a:p>
          <a:p>
            <a:pPr marL="457200" lvl="1" indent="0">
              <a:buNone/>
            </a:pPr>
            <a:endParaRPr lang="en-US" dirty="0"/>
          </a:p>
        </p:txBody>
      </p:sp>
      <p:sp>
        <p:nvSpPr>
          <p:cNvPr id="6" name="Content Placeholder 5"/>
          <p:cNvSpPr>
            <a:spLocks noGrp="1"/>
          </p:cNvSpPr>
          <p:nvPr>
            <p:ph sz="half" idx="2"/>
          </p:nvPr>
        </p:nvSpPr>
        <p:spPr>
          <a:xfrm>
            <a:off x="5380892" y="1825625"/>
            <a:ext cx="5972908" cy="4351338"/>
          </a:xfrm>
        </p:spPr>
        <p:txBody>
          <a:bodyPr>
            <a:normAutofit/>
          </a:bodyPr>
          <a:lstStyle/>
          <a:p>
            <a:endParaRPr lang="en-US" dirty="0"/>
          </a:p>
        </p:txBody>
      </p:sp>
      <p:sp>
        <p:nvSpPr>
          <p:cNvPr id="7" name="Footer Placeholder 6">
            <a:extLst>
              <a:ext uri="{FF2B5EF4-FFF2-40B4-BE49-F238E27FC236}">
                <a16:creationId xmlns:a16="http://schemas.microsoft.com/office/drawing/2014/main" id="{DBDA1E68-A3FF-48E8-BF1D-670323E20CA5}"/>
              </a:ext>
            </a:extLst>
          </p:cNvPr>
          <p:cNvSpPr>
            <a:spLocks noGrp="1"/>
          </p:cNvSpPr>
          <p:nvPr>
            <p:ph type="ftr" sz="quarter" idx="11"/>
          </p:nvPr>
        </p:nvSpPr>
        <p:spPr/>
        <p:txBody>
          <a:bodyPr/>
          <a:lstStyle/>
          <a:p>
            <a:r>
              <a:rPr lang="en-US"/>
              <a:t>© 2017-2022 Martinus Wolf</a:t>
            </a:r>
          </a:p>
        </p:txBody>
      </p:sp>
    </p:spTree>
    <p:extLst>
      <p:ext uri="{BB962C8B-B14F-4D97-AF65-F5344CB8AC3E}">
        <p14:creationId xmlns:p14="http://schemas.microsoft.com/office/powerpoint/2010/main" val="342290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BB97E-2577-B646-A8D9-A18E0B0596E7}"/>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FF6869-93B5-3A48-8C5F-B4F674F4DFC4}"/>
              </a:ext>
            </a:extLst>
          </p:cNvPr>
          <p:cNvPicPr>
            <a:picLocks noChangeAspect="1"/>
          </p:cNvPicPr>
          <p:nvPr/>
        </p:nvPicPr>
        <p:blipFill>
          <a:blip r:embed="rId3"/>
          <a:stretch>
            <a:fillRect/>
          </a:stretch>
        </p:blipFill>
        <p:spPr>
          <a:xfrm>
            <a:off x="1282700" y="2921000"/>
            <a:ext cx="9626600" cy="1016000"/>
          </a:xfrm>
          <a:prstGeom prst="rect">
            <a:avLst/>
          </a:prstGeom>
        </p:spPr>
      </p:pic>
    </p:spTree>
    <p:extLst>
      <p:ext uri="{BB962C8B-B14F-4D97-AF65-F5344CB8AC3E}">
        <p14:creationId xmlns:p14="http://schemas.microsoft.com/office/powerpoint/2010/main" val="132884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ja-JP" altLang="en-US" b="1" dirty="0">
                <a:latin typeface="MS Mincho" panose="02020609040205080304" pitchFamily="49" charset="-128"/>
                <a:ea typeface="MS Mincho" panose="02020609040205080304" pitchFamily="49" charset="-128"/>
              </a:rPr>
              <a:t>日本の家族歴史</a:t>
            </a:r>
            <a:r>
              <a:rPr lang="en-US" dirty="0"/>
              <a:t> </a:t>
            </a:r>
            <a:r>
              <a:rPr lang="en-US" dirty="0">
                <a:latin typeface="Cambria" panose="02040503050406030204" pitchFamily="18" charset="0"/>
                <a:ea typeface="Cambria" panose="02040503050406030204" pitchFamily="18" charset="0"/>
              </a:rPr>
              <a:t>(Japanese Family History)</a:t>
            </a:r>
            <a:br>
              <a:rPr lang="en-US" dirty="0"/>
            </a:br>
            <a:r>
              <a:rPr lang="en-US" altLang="ja-JP" sz="4000" dirty="0">
                <a:latin typeface="Cambria" panose="02040503050406030204" pitchFamily="18" charset="0"/>
                <a:ea typeface="Cambria" panose="02040503050406030204" pitchFamily="18" charset="0"/>
              </a:rPr>
              <a:t>Introduction to Koseki Reading and Interpretation</a:t>
            </a:r>
            <a:br>
              <a:rPr lang="en-US" altLang="ja-JP" sz="4000" dirty="0">
                <a:latin typeface="Cambria" panose="02040503050406030204" pitchFamily="18" charset="0"/>
                <a:ea typeface="Cambria" panose="02040503050406030204" pitchFamily="18" charset="0"/>
              </a:rPr>
            </a:br>
            <a:r>
              <a:rPr lang="en-US" altLang="ja-JP" sz="4000" dirty="0">
                <a:latin typeface="Cambria" panose="02040503050406030204" pitchFamily="18" charset="0"/>
                <a:ea typeface="Cambria" panose="02040503050406030204" pitchFamily="18" charset="0"/>
              </a:rPr>
              <a:t>Part 1</a:t>
            </a:r>
            <a:endParaRPr lang="en-US" sz="4000"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5722AA72-0007-4F4F-B4BA-A369E30A0979}"/>
              </a:ext>
            </a:extLst>
          </p:cNvPr>
          <p:cNvSpPr>
            <a:spLocks noGrp="1"/>
          </p:cNvSpPr>
          <p:nvPr>
            <p:ph sz="half" idx="1"/>
          </p:nvPr>
        </p:nvSpPr>
        <p:spPr/>
        <p:txBody>
          <a:bodyPr/>
          <a:lstStyle/>
          <a:p>
            <a:endParaRPr lang="en-US" dirty="0"/>
          </a:p>
        </p:txBody>
      </p:sp>
      <p:sp>
        <p:nvSpPr>
          <p:cNvPr id="10" name="Content Placeholder 9">
            <a:extLst>
              <a:ext uri="{FF2B5EF4-FFF2-40B4-BE49-F238E27FC236}">
                <a16:creationId xmlns:a16="http://schemas.microsoft.com/office/drawing/2014/main" id="{59B65DAB-1512-427D-A694-4CC072AAC6FD}"/>
              </a:ext>
            </a:extLst>
          </p:cNvPr>
          <p:cNvSpPr>
            <a:spLocks noGrp="1"/>
          </p:cNvSpPr>
          <p:nvPr>
            <p:ph sz="half" idx="2"/>
          </p:nvPr>
        </p:nvSpPr>
        <p:spPr/>
        <p:txBody>
          <a:bodyPr/>
          <a:lstStyle/>
          <a:p>
            <a:endParaRPr lang="en-US" dirty="0"/>
          </a:p>
        </p:txBody>
      </p:sp>
      <p:sp>
        <p:nvSpPr>
          <p:cNvPr id="5" name="Footer Placeholder 4">
            <a:extLst>
              <a:ext uri="{FF2B5EF4-FFF2-40B4-BE49-F238E27FC236}">
                <a16:creationId xmlns:a16="http://schemas.microsoft.com/office/drawing/2014/main" id="{9EBD5DF9-AACD-4445-AA97-F9F7C8516FB7}"/>
              </a:ext>
            </a:extLst>
          </p:cNvPr>
          <p:cNvSpPr>
            <a:spLocks noGrp="1"/>
          </p:cNvSpPr>
          <p:nvPr>
            <p:ph type="ftr" sz="quarter" idx="11"/>
          </p:nvPr>
        </p:nvSpPr>
        <p:spPr>
          <a:xfrm>
            <a:off x="4038600" y="6492875"/>
            <a:ext cx="4114800" cy="228600"/>
          </a:xfrm>
        </p:spPr>
        <p:txBody>
          <a:bodyPr/>
          <a:lstStyle/>
          <a:p>
            <a:r>
              <a:rPr lang="en-US"/>
              <a:t>© 2021-2022 Martinus Wolf</a:t>
            </a:r>
            <a:endParaRPr lang="en-US" dirty="0"/>
          </a:p>
        </p:txBody>
      </p:sp>
      <p:pic>
        <p:nvPicPr>
          <p:cNvPr id="9" name="Picture 8" descr="A close up of text on a white background&#10;&#10;Description automatically generated">
            <a:extLst>
              <a:ext uri="{FF2B5EF4-FFF2-40B4-BE49-F238E27FC236}">
                <a16:creationId xmlns:a16="http://schemas.microsoft.com/office/drawing/2014/main" id="{4DA960F9-ABAB-4C2C-BCE7-965588FC5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242" y="1857464"/>
            <a:ext cx="7634796" cy="4635411"/>
          </a:xfrm>
          <a:prstGeom prst="rect">
            <a:avLst/>
          </a:prstGeom>
        </p:spPr>
      </p:pic>
    </p:spTree>
    <p:extLst>
      <p:ext uri="{BB962C8B-B14F-4D97-AF65-F5344CB8AC3E}">
        <p14:creationId xmlns:p14="http://schemas.microsoft.com/office/powerpoint/2010/main" val="268759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Class Topics</a:t>
            </a:r>
          </a:p>
        </p:txBody>
      </p:sp>
      <p:sp>
        <p:nvSpPr>
          <p:cNvPr id="5" name="Content Placeholder 4"/>
          <p:cNvSpPr>
            <a:spLocks noGrp="1"/>
          </p:cNvSpPr>
          <p:nvPr>
            <p:ph sz="half" idx="1"/>
          </p:nvPr>
        </p:nvSpPr>
        <p:spPr>
          <a:xfrm>
            <a:off x="838199" y="1825625"/>
            <a:ext cx="11120022" cy="4351338"/>
          </a:xfrm>
        </p:spPr>
        <p:txBody>
          <a:bodyPr>
            <a:normAutofit fontScale="70000" lnSpcReduction="20000"/>
          </a:bodyPr>
          <a:lstStyle/>
          <a:p>
            <a:r>
              <a:rPr lang="en-US" sz="5400" b="1" dirty="0">
                <a:solidFill>
                  <a:srgbClr val="FF0000"/>
                </a:solidFill>
                <a:latin typeface="Cambria" panose="02040503050406030204" pitchFamily="18" charset="0"/>
                <a:ea typeface="Cambria" panose="02040503050406030204" pitchFamily="18" charset="0"/>
              </a:rPr>
              <a:t>Part 1</a:t>
            </a:r>
          </a:p>
          <a:p>
            <a:pPr lvl="1"/>
            <a:r>
              <a:rPr lang="en-US" sz="5000" b="1" dirty="0">
                <a:solidFill>
                  <a:srgbClr val="FF0000"/>
                </a:solidFill>
                <a:latin typeface="Cambria" panose="02040503050406030204" pitchFamily="18" charset="0"/>
                <a:ea typeface="Cambria" panose="02040503050406030204" pitchFamily="18" charset="0"/>
              </a:rPr>
              <a:t>Introduction</a:t>
            </a:r>
          </a:p>
          <a:p>
            <a:pPr lvl="1"/>
            <a:r>
              <a:rPr lang="en-US" sz="5000" b="1" dirty="0">
                <a:solidFill>
                  <a:srgbClr val="FF0000"/>
                </a:solidFill>
                <a:latin typeface="Cambria" panose="02040503050406030204" pitchFamily="18" charset="0"/>
                <a:ea typeface="Cambria" panose="02040503050406030204" pitchFamily="18" charset="0"/>
              </a:rPr>
              <a:t>Basic koseki layout</a:t>
            </a:r>
          </a:p>
          <a:p>
            <a:r>
              <a:rPr lang="en-US" sz="5400" dirty="0">
                <a:latin typeface="Cambria" panose="02040503050406030204" pitchFamily="18" charset="0"/>
                <a:ea typeface="Cambria" panose="02040503050406030204" pitchFamily="18" charset="0"/>
              </a:rPr>
              <a:t>Part 2</a:t>
            </a:r>
          </a:p>
          <a:p>
            <a:pPr lvl="1"/>
            <a:r>
              <a:rPr lang="en-US" sz="5000" dirty="0">
                <a:latin typeface="Cambria" panose="02040503050406030204" pitchFamily="18" charset="0"/>
                <a:ea typeface="Cambria" panose="02040503050406030204" pitchFamily="18" charset="0"/>
              </a:rPr>
              <a:t>Dates</a:t>
            </a:r>
          </a:p>
          <a:p>
            <a:pPr lvl="1"/>
            <a:r>
              <a:rPr lang="en-US" sz="5000" dirty="0">
                <a:latin typeface="Cambria" panose="02040503050406030204" pitchFamily="18" charset="0"/>
                <a:ea typeface="Cambria" panose="02040503050406030204" pitchFamily="18" charset="0"/>
              </a:rPr>
              <a:t>Family Relationships</a:t>
            </a:r>
          </a:p>
          <a:p>
            <a:r>
              <a:rPr lang="en-US" sz="5400" dirty="0">
                <a:latin typeface="Cambria" panose="02040503050406030204" pitchFamily="18" charset="0"/>
                <a:ea typeface="Cambria" panose="02040503050406030204" pitchFamily="18" charset="0"/>
              </a:rPr>
              <a:t>Part 3</a:t>
            </a:r>
          </a:p>
          <a:p>
            <a:pPr lvl="1"/>
            <a:r>
              <a:rPr lang="en-US" sz="5000" dirty="0">
                <a:latin typeface="Cambria" panose="02040503050406030204" pitchFamily="18" charset="0"/>
                <a:ea typeface="Cambria" panose="02040503050406030204" pitchFamily="18" charset="0"/>
              </a:rPr>
              <a:t>Names</a:t>
            </a:r>
          </a:p>
          <a:p>
            <a:pPr lvl="1"/>
            <a:r>
              <a:rPr lang="en-US" sz="5000" dirty="0">
                <a:latin typeface="Cambria" panose="02040503050406030204" pitchFamily="18" charset="0"/>
                <a:ea typeface="Cambria" panose="02040503050406030204" pitchFamily="18" charset="0"/>
              </a:rPr>
              <a:t>Geographic place names</a:t>
            </a:r>
          </a:p>
          <a:p>
            <a:pPr lvl="1"/>
            <a:endParaRPr lang="en-US" sz="5000" dirty="0">
              <a:latin typeface="Cambria" panose="02040503050406030204" pitchFamily="18" charset="0"/>
              <a:ea typeface="Cambria" panose="02040503050406030204" pitchFamily="18" charset="0"/>
            </a:endParaRPr>
          </a:p>
          <a:p>
            <a:endParaRPr lang="en-US" sz="5400"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fontScale="70000" lnSpcReduction="20000"/>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100778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Problem 1</a:t>
            </a:r>
          </a:p>
        </p:txBody>
      </p:sp>
      <p:sp>
        <p:nvSpPr>
          <p:cNvPr id="5" name="Content Placeholder 4"/>
          <p:cNvSpPr>
            <a:spLocks noGrp="1"/>
          </p:cNvSpPr>
          <p:nvPr>
            <p:ph sz="half" idx="1"/>
          </p:nvPr>
        </p:nvSpPr>
        <p:spPr>
          <a:xfrm>
            <a:off x="838199" y="1825625"/>
            <a:ext cx="11120022" cy="4351338"/>
          </a:xfrm>
        </p:spPr>
        <p:txBody>
          <a:bodyPr>
            <a:normAutofit/>
          </a:bodyPr>
          <a:lstStyle/>
          <a:p>
            <a:r>
              <a:rPr lang="en-US" sz="5400" dirty="0">
                <a:latin typeface="Cambria" panose="02040503050406030204" pitchFamily="18" charset="0"/>
                <a:ea typeface="Cambria" panose="02040503050406030204" pitchFamily="18" charset="0"/>
              </a:rPr>
              <a:t>You received your koseki documents</a:t>
            </a:r>
          </a:p>
          <a:p>
            <a:r>
              <a:rPr lang="en-US" sz="5400" dirty="0">
                <a:latin typeface="Cambria" panose="02040503050406030204" pitchFamily="18" charset="0"/>
                <a:ea typeface="Cambria" panose="02040503050406030204" pitchFamily="18" charset="0"/>
              </a:rPr>
              <a:t>The documents are in Japanese</a:t>
            </a:r>
          </a:p>
          <a:p>
            <a:r>
              <a:rPr lang="en-US" sz="5400" dirty="0">
                <a:latin typeface="Cambria" panose="02040503050406030204" pitchFamily="18" charset="0"/>
                <a:ea typeface="Cambria" panose="02040503050406030204" pitchFamily="18" charset="0"/>
              </a:rPr>
              <a:t>You only know English (or Portuguese or Spanish…)</a:t>
            </a:r>
          </a:p>
        </p:txBody>
      </p:sp>
      <p:sp>
        <p:nvSpPr>
          <p:cNvPr id="6" name="Content Placeholder 5"/>
          <p:cNvSpPr>
            <a:spLocks noGrp="1"/>
          </p:cNvSpPr>
          <p:nvPr>
            <p:ph sz="half" idx="2"/>
          </p:nvPr>
        </p:nvSpPr>
        <p:spPr/>
        <p:txBody>
          <a:bodyPr>
            <a:normAutofit/>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285208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Solution to Problem 1</a:t>
            </a:r>
          </a:p>
        </p:txBody>
      </p:sp>
      <p:sp>
        <p:nvSpPr>
          <p:cNvPr id="5" name="Content Placeholder 4"/>
          <p:cNvSpPr>
            <a:spLocks noGrp="1"/>
          </p:cNvSpPr>
          <p:nvPr>
            <p:ph sz="half" idx="1"/>
          </p:nvPr>
        </p:nvSpPr>
        <p:spPr>
          <a:xfrm>
            <a:off x="838199" y="1825625"/>
            <a:ext cx="11120022" cy="4351338"/>
          </a:xfrm>
        </p:spPr>
        <p:txBody>
          <a:bodyPr>
            <a:normAutofit/>
          </a:bodyPr>
          <a:lstStyle/>
          <a:p>
            <a:r>
              <a:rPr lang="en-US" sz="5400" dirty="0">
                <a:latin typeface="Cambria" panose="02040503050406030204" pitchFamily="18" charset="0"/>
                <a:ea typeface="Cambria" panose="02040503050406030204" pitchFamily="18" charset="0"/>
              </a:rPr>
              <a:t>Hire a translator</a:t>
            </a:r>
          </a:p>
          <a:p>
            <a:r>
              <a:rPr lang="en-US" sz="5400" dirty="0">
                <a:latin typeface="Cambria" panose="02040503050406030204" pitchFamily="18" charset="0"/>
                <a:ea typeface="Cambria" panose="02040503050406030204" pitchFamily="18" charset="0"/>
              </a:rPr>
              <a:t>Find a Japanese friend</a:t>
            </a:r>
          </a:p>
          <a:p>
            <a:r>
              <a:rPr lang="en-US" sz="5400" dirty="0">
                <a:latin typeface="Cambria" panose="02040503050406030204" pitchFamily="18" charset="0"/>
                <a:ea typeface="Cambria" panose="02040503050406030204" pitchFamily="18" charset="0"/>
              </a:rPr>
              <a:t>Use software (not yet there…)</a:t>
            </a:r>
          </a:p>
          <a:p>
            <a:r>
              <a:rPr lang="en-US" sz="5400" dirty="0">
                <a:latin typeface="Cambria" panose="02040503050406030204" pitchFamily="18" charset="0"/>
                <a:ea typeface="Cambria" panose="02040503050406030204" pitchFamily="18" charset="0"/>
              </a:rPr>
              <a:t>Do it yourself?!?</a:t>
            </a:r>
          </a:p>
          <a:p>
            <a:r>
              <a:rPr lang="en-US" sz="5400" dirty="0">
                <a:solidFill>
                  <a:schemeClr val="bg1"/>
                </a:solidFill>
                <a:latin typeface="Cambria" panose="02040503050406030204" pitchFamily="18" charset="0"/>
                <a:ea typeface="Cambria" panose="02040503050406030204" pitchFamily="18" charset="0"/>
              </a:rPr>
              <a:t>Do it yourself</a:t>
            </a:r>
          </a:p>
        </p:txBody>
      </p:sp>
      <p:sp>
        <p:nvSpPr>
          <p:cNvPr id="6" name="Content Placeholder 5"/>
          <p:cNvSpPr>
            <a:spLocks noGrp="1"/>
          </p:cNvSpPr>
          <p:nvPr>
            <p:ph sz="half" idx="2"/>
          </p:nvPr>
        </p:nvSpPr>
        <p:spPr/>
        <p:txBody>
          <a:bodyPr>
            <a:normAutofit/>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394546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Problem Statement 2</a:t>
            </a:r>
          </a:p>
        </p:txBody>
      </p:sp>
      <p:sp>
        <p:nvSpPr>
          <p:cNvPr id="5" name="Content Placeholder 4"/>
          <p:cNvSpPr>
            <a:spLocks noGrp="1"/>
          </p:cNvSpPr>
          <p:nvPr>
            <p:ph sz="half" idx="1"/>
          </p:nvPr>
        </p:nvSpPr>
        <p:spPr>
          <a:xfrm>
            <a:off x="838199" y="1825625"/>
            <a:ext cx="11120022" cy="4351338"/>
          </a:xfrm>
        </p:spPr>
        <p:txBody>
          <a:bodyPr>
            <a:normAutofit/>
          </a:bodyPr>
          <a:lstStyle/>
          <a:p>
            <a:r>
              <a:rPr lang="en-US" sz="5400" dirty="0">
                <a:latin typeface="Cambria" panose="02040503050406030204" pitchFamily="18" charset="0"/>
                <a:ea typeface="Cambria" panose="02040503050406030204" pitchFamily="18" charset="0"/>
              </a:rPr>
              <a:t>There are too many kanji to learn</a:t>
            </a: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Grades 1-6 </a:t>
            </a:r>
            <a:r>
              <a:rPr lang="en-US" altLang="ja-JP" sz="3600" dirty="0">
                <a:latin typeface="Cambria" panose="02040503050406030204" pitchFamily="18" charset="0"/>
                <a:ea typeface="Cambria" panose="02040503050406030204" pitchFamily="18" charset="0"/>
              </a:rPr>
              <a:t>– 1,026</a:t>
            </a: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Grades 7-12 </a:t>
            </a:r>
            <a:r>
              <a:rPr lang="en-US" altLang="ja-JP" sz="3600" dirty="0">
                <a:latin typeface="Cambria" panose="02040503050406030204" pitchFamily="18" charset="0"/>
                <a:ea typeface="Cambria" panose="02040503050406030204" pitchFamily="18" charset="0"/>
              </a:rPr>
              <a:t>– 1,130 (2,136 total)</a:t>
            </a: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Personal name use </a:t>
            </a:r>
            <a:r>
              <a:rPr lang="en-US" altLang="ja-JP" sz="3600" dirty="0">
                <a:latin typeface="Cambria" panose="02040503050406030204" pitchFamily="18" charset="0"/>
                <a:ea typeface="Cambria" panose="02040503050406030204" pitchFamily="18" charset="0"/>
              </a:rPr>
              <a:t>– 863 (2,999 total)</a:t>
            </a:r>
            <a:endParaRPr lang="en-US" sz="3600" dirty="0">
              <a:latin typeface="Cambria" panose="02040503050406030204" pitchFamily="18" charset="0"/>
              <a:ea typeface="Cambria" panose="02040503050406030204" pitchFamily="18" charset="0"/>
            </a:endParaRP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Japanese Industrial Standards (JIS) – 10,050</a:t>
            </a: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Largest Japanese kanji dictionary – 50,000</a:t>
            </a:r>
          </a:p>
          <a:p>
            <a:pPr lvl="1">
              <a:buFont typeface="Wingdings" panose="05000000000000000000" pitchFamily="2" charset="2"/>
              <a:buChar char="Ø"/>
            </a:pPr>
            <a:r>
              <a:rPr lang="en-US" sz="3600" dirty="0">
                <a:latin typeface="Cambria" panose="02040503050406030204" pitchFamily="18" charset="0"/>
                <a:ea typeface="Cambria" panose="02040503050406030204" pitchFamily="18" charset="0"/>
              </a:rPr>
              <a:t>Largest Chinese kanji dictionary – 85,000</a:t>
            </a:r>
          </a:p>
          <a:p>
            <a:pPr lvl="1">
              <a:buFont typeface="Wingdings" panose="05000000000000000000" pitchFamily="2" charset="2"/>
              <a:buChar char="Ø"/>
            </a:pPr>
            <a:endParaRPr lang="en-US" sz="4300"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385146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Solution to Problem 2</a:t>
            </a:r>
          </a:p>
        </p:txBody>
      </p:sp>
      <p:sp>
        <p:nvSpPr>
          <p:cNvPr id="5" name="Content Placeholder 4"/>
          <p:cNvSpPr>
            <a:spLocks noGrp="1"/>
          </p:cNvSpPr>
          <p:nvPr>
            <p:ph sz="half" idx="1"/>
          </p:nvPr>
        </p:nvSpPr>
        <p:spPr>
          <a:xfrm>
            <a:off x="838199" y="1825625"/>
            <a:ext cx="11120022" cy="4351338"/>
          </a:xfrm>
        </p:spPr>
        <p:txBody>
          <a:bodyPr>
            <a:normAutofit lnSpcReduction="10000"/>
          </a:bodyPr>
          <a:lstStyle/>
          <a:p>
            <a:r>
              <a:rPr lang="en-US" sz="5400" dirty="0">
                <a:latin typeface="Cambria" panose="02040503050406030204" pitchFamily="18" charset="0"/>
                <a:ea typeface="Cambria" panose="02040503050406030204" pitchFamily="18" charset="0"/>
              </a:rPr>
              <a:t>DIY (at least partially)</a:t>
            </a:r>
          </a:p>
          <a:p>
            <a:pPr lvl="1">
              <a:buFont typeface="Wingdings" panose="05000000000000000000" pitchFamily="2" charset="2"/>
              <a:buChar char="Ø"/>
            </a:pPr>
            <a:r>
              <a:rPr lang="ja-JP" altLang="en-US" sz="5000" dirty="0">
                <a:latin typeface="Cambria" panose="02040503050406030204" pitchFamily="18" charset="0"/>
                <a:ea typeface="Cambria" panose="02040503050406030204" pitchFamily="18" charset="0"/>
              </a:rPr>
              <a:t>読む</a:t>
            </a:r>
            <a:r>
              <a:rPr lang="en-US" altLang="ja-JP" sz="5000" dirty="0">
                <a:latin typeface="Cambria" panose="02040503050406030204" pitchFamily="18" charset="0"/>
                <a:ea typeface="Cambria" panose="02040503050406030204" pitchFamily="18" charset="0"/>
              </a:rPr>
              <a:t> (</a:t>
            </a:r>
            <a:r>
              <a:rPr lang="en-US" altLang="ja-JP" sz="5000" dirty="0" err="1">
                <a:latin typeface="Cambria" panose="02040503050406030204" pitchFamily="18" charset="0"/>
                <a:ea typeface="Cambria" panose="02040503050406030204" pitchFamily="18" charset="0"/>
              </a:rPr>
              <a:t>yomu</a:t>
            </a:r>
            <a:r>
              <a:rPr lang="en-US" altLang="ja-JP" sz="5000" dirty="0">
                <a:latin typeface="Cambria" panose="02040503050406030204" pitchFamily="18" charset="0"/>
                <a:ea typeface="Cambria" panose="02040503050406030204" pitchFamily="18" charset="0"/>
              </a:rPr>
              <a:t>) – to read</a:t>
            </a:r>
          </a:p>
          <a:p>
            <a:pPr lvl="1">
              <a:buFont typeface="Wingdings" panose="05000000000000000000" pitchFamily="2" charset="2"/>
              <a:buChar char="Ø"/>
            </a:pPr>
            <a:r>
              <a:rPr lang="ja-JP" altLang="en-US" sz="5000" dirty="0">
                <a:latin typeface="Cambria" panose="02040503050406030204" pitchFamily="18" charset="0"/>
                <a:ea typeface="Cambria" panose="02040503050406030204" pitchFamily="18" charset="0"/>
              </a:rPr>
              <a:t>解読する</a:t>
            </a:r>
            <a:r>
              <a:rPr lang="en-US" altLang="ja-JP" sz="5000" dirty="0">
                <a:latin typeface="Cambria" panose="02040503050406030204" pitchFamily="18" charset="0"/>
                <a:ea typeface="Cambria" panose="02040503050406030204" pitchFamily="18" charset="0"/>
              </a:rPr>
              <a:t> (</a:t>
            </a:r>
            <a:r>
              <a:rPr lang="en-US" altLang="ja-JP" sz="5000" dirty="0" err="1">
                <a:latin typeface="Cambria" panose="02040503050406030204" pitchFamily="18" charset="0"/>
                <a:ea typeface="Cambria" panose="02040503050406030204" pitchFamily="18" charset="0"/>
              </a:rPr>
              <a:t>kaidoku</a:t>
            </a:r>
            <a:r>
              <a:rPr lang="en-US" altLang="ja-JP" sz="5000" dirty="0">
                <a:latin typeface="Cambria" panose="02040503050406030204" pitchFamily="18" charset="0"/>
                <a:ea typeface="Cambria" panose="02040503050406030204" pitchFamily="18" charset="0"/>
              </a:rPr>
              <a:t> </a:t>
            </a:r>
            <a:r>
              <a:rPr lang="en-US" altLang="ja-JP" sz="5000" dirty="0" err="1">
                <a:latin typeface="Cambria" panose="02040503050406030204" pitchFamily="18" charset="0"/>
                <a:ea typeface="Cambria" panose="02040503050406030204" pitchFamily="18" charset="0"/>
              </a:rPr>
              <a:t>suru</a:t>
            </a:r>
            <a:r>
              <a:rPr lang="en-US" altLang="ja-JP" sz="5000" dirty="0">
                <a:latin typeface="Cambria" panose="02040503050406030204" pitchFamily="18" charset="0"/>
                <a:ea typeface="Cambria" panose="02040503050406030204" pitchFamily="18" charset="0"/>
              </a:rPr>
              <a:t>) – to decode or decipher</a:t>
            </a:r>
          </a:p>
          <a:p>
            <a:r>
              <a:rPr lang="en-US" sz="5400" dirty="0">
                <a:latin typeface="Cambria" panose="02040503050406030204" pitchFamily="18" charset="0"/>
                <a:ea typeface="Cambria" panose="02040503050406030204" pitchFamily="18" charset="0"/>
              </a:rPr>
              <a:t>Only a small subset of kanji are actually used in koseki documents</a:t>
            </a:r>
          </a:p>
          <a:p>
            <a:endParaRPr lang="en-US" sz="5400" dirty="0">
              <a:latin typeface="Cambria" panose="02040503050406030204" pitchFamily="18" charset="0"/>
              <a:ea typeface="Cambria" panose="02040503050406030204" pitchFamily="18" charset="0"/>
            </a:endParaRPr>
          </a:p>
        </p:txBody>
      </p:sp>
      <p:sp>
        <p:nvSpPr>
          <p:cNvPr id="6" name="Content Placeholder 5"/>
          <p:cNvSpPr>
            <a:spLocks noGrp="1"/>
          </p:cNvSpPr>
          <p:nvPr>
            <p:ph sz="half" idx="2"/>
          </p:nvPr>
        </p:nvSpPr>
        <p:spPr/>
        <p:txBody>
          <a:bodyPr>
            <a:normAutofit lnSpcReduction="10000"/>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421334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latin typeface="Cambria" panose="02040503050406030204" pitchFamily="18" charset="0"/>
                <a:ea typeface="Cambria" panose="02040503050406030204" pitchFamily="18" charset="0"/>
              </a:rPr>
              <a:t>Starting to Decipher</a:t>
            </a:r>
          </a:p>
        </p:txBody>
      </p:sp>
      <p:sp>
        <p:nvSpPr>
          <p:cNvPr id="5" name="Content Placeholder 4"/>
          <p:cNvSpPr>
            <a:spLocks noGrp="1"/>
          </p:cNvSpPr>
          <p:nvPr>
            <p:ph sz="half" idx="1"/>
          </p:nvPr>
        </p:nvSpPr>
        <p:spPr>
          <a:xfrm>
            <a:off x="838199" y="1825625"/>
            <a:ext cx="11120022" cy="4351338"/>
          </a:xfrm>
        </p:spPr>
        <p:txBody>
          <a:bodyPr>
            <a:normAutofit/>
          </a:bodyPr>
          <a:lstStyle/>
          <a:p>
            <a:r>
              <a:rPr lang="en-US" sz="5400" dirty="0">
                <a:latin typeface="Cambria" panose="02040503050406030204" pitchFamily="18" charset="0"/>
                <a:ea typeface="Cambria" panose="02040503050406030204" pitchFamily="18" charset="0"/>
              </a:rPr>
              <a:t>Learn hiragana and katakana</a:t>
            </a:r>
          </a:p>
          <a:p>
            <a:pPr lvl="1"/>
            <a:r>
              <a:rPr lang="en-US" sz="5000" dirty="0">
                <a:latin typeface="Cambria" panose="02040503050406030204" pitchFamily="18" charset="0"/>
                <a:ea typeface="Cambria" panose="02040503050406030204" pitchFamily="18" charset="0"/>
              </a:rPr>
              <a:t>Used in many female names</a:t>
            </a:r>
          </a:p>
          <a:p>
            <a:pPr lvl="1"/>
            <a:r>
              <a:rPr lang="en-US" sz="5000" dirty="0">
                <a:latin typeface="Cambria" panose="02040503050406030204" pitchFamily="18" charset="0"/>
                <a:ea typeface="Cambria" panose="02040503050406030204" pitchFamily="18" charset="0"/>
              </a:rPr>
              <a:t>Useful in Japanese website navigation</a:t>
            </a:r>
          </a:p>
          <a:p>
            <a:r>
              <a:rPr lang="en-US" sz="5400" dirty="0">
                <a:solidFill>
                  <a:schemeClr val="bg1"/>
                </a:solidFill>
                <a:latin typeface="Cambria" panose="02040503050406030204" pitchFamily="18" charset="0"/>
                <a:ea typeface="Cambria" panose="02040503050406030204" pitchFamily="18" charset="0"/>
              </a:rPr>
              <a:t>y know English (or Portuguese or Spanish…)</a:t>
            </a:r>
          </a:p>
        </p:txBody>
      </p:sp>
      <p:sp>
        <p:nvSpPr>
          <p:cNvPr id="6" name="Content Placeholder 5"/>
          <p:cNvSpPr>
            <a:spLocks noGrp="1"/>
          </p:cNvSpPr>
          <p:nvPr>
            <p:ph sz="half" idx="2"/>
          </p:nvPr>
        </p:nvSpPr>
        <p:spPr/>
        <p:txBody>
          <a:bodyPr>
            <a:normAutofit/>
          </a:bodyPr>
          <a:lstStyle/>
          <a:p>
            <a:pPr marL="0" indent="0">
              <a:buNone/>
            </a:pPr>
            <a:endParaRPr lang="en-US" dirty="0"/>
          </a:p>
          <a:p>
            <a:pPr marL="0" indent="0">
              <a:buNone/>
            </a:pPr>
            <a:endParaRPr lang="en-US" dirty="0"/>
          </a:p>
          <a:p>
            <a:endParaRPr lang="en-US" dirty="0"/>
          </a:p>
        </p:txBody>
      </p:sp>
      <p:sp>
        <p:nvSpPr>
          <p:cNvPr id="7" name="Footer Placeholder 6">
            <a:extLst>
              <a:ext uri="{FF2B5EF4-FFF2-40B4-BE49-F238E27FC236}">
                <a16:creationId xmlns:a16="http://schemas.microsoft.com/office/drawing/2014/main" id="{C25A449F-6978-4EA7-8B75-C878E5B943F8}"/>
              </a:ext>
            </a:extLst>
          </p:cNvPr>
          <p:cNvSpPr>
            <a:spLocks noGrp="1"/>
          </p:cNvSpPr>
          <p:nvPr>
            <p:ph type="ftr" sz="quarter" idx="11"/>
          </p:nvPr>
        </p:nvSpPr>
        <p:spPr/>
        <p:txBody>
          <a:bodyPr/>
          <a:lstStyle/>
          <a:p>
            <a:r>
              <a:rPr lang="en-US"/>
              <a:t>© 2021-2022 Martinus Wolf</a:t>
            </a:r>
          </a:p>
        </p:txBody>
      </p:sp>
    </p:spTree>
    <p:extLst>
      <p:ext uri="{BB962C8B-B14F-4D97-AF65-F5344CB8AC3E}">
        <p14:creationId xmlns:p14="http://schemas.microsoft.com/office/powerpoint/2010/main" val="1615218536"/>
      </p:ext>
    </p:extLst>
  </p:cSld>
  <p:clrMapOvr>
    <a:masterClrMapping/>
  </p:clrMapOvr>
</p:sld>
</file>

<file path=ppt/theme/theme1.xml><?xml version="1.0" encoding="utf-8"?>
<a:theme xmlns:a="http://schemas.openxmlformats.org/drawingml/2006/main" name="Office Theme">
  <a:themeElements>
    <a:clrScheme name="RootsTec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727</Words>
  <Application>Microsoft Office PowerPoint</Application>
  <PresentationFormat>Widescreen</PresentationFormat>
  <Paragraphs>146</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Avenir Black</vt:lpstr>
      <vt:lpstr>Avenir Light</vt:lpstr>
      <vt:lpstr>Avenir Medium</vt:lpstr>
      <vt:lpstr>MS Mincho</vt:lpstr>
      <vt:lpstr>Arial</vt:lpstr>
      <vt:lpstr>Calibri</vt:lpstr>
      <vt:lpstr>Calibri Light</vt:lpstr>
      <vt:lpstr>Cambria</vt:lpstr>
      <vt:lpstr>Wingdings</vt:lpstr>
      <vt:lpstr>Office Theme</vt:lpstr>
      <vt:lpstr>PowerPoint Presentation</vt:lpstr>
      <vt:lpstr>PowerPoint Presentation</vt:lpstr>
      <vt:lpstr>日本の家族歴史 (Japanese Family History) Introduction to Koseki Reading and Interpretation Part 1</vt:lpstr>
      <vt:lpstr>Class Topics</vt:lpstr>
      <vt:lpstr>Problem 1</vt:lpstr>
      <vt:lpstr>Solution to Problem 1</vt:lpstr>
      <vt:lpstr>Problem Statement 2</vt:lpstr>
      <vt:lpstr>Solution to Problem 2</vt:lpstr>
      <vt:lpstr>Starting to Decipher</vt:lpstr>
      <vt:lpstr>PowerPoint Presentation</vt:lpstr>
      <vt:lpstr>PowerPoint Presentation</vt:lpstr>
      <vt:lpstr>Sources for Kanji Recognition</vt:lpstr>
      <vt:lpstr>戸籍の構成 (Koseki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available in  Primary Information?</vt:lpstr>
      <vt:lpstr>What is available in Secondary Information?</vt:lpstr>
      <vt:lpstr>PowerPoint Presentation</vt:lpstr>
      <vt:lpstr>Primary Information - Details</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Herd</dc:creator>
  <cp:lastModifiedBy>Marty Wolf</cp:lastModifiedBy>
  <cp:revision>43</cp:revision>
  <dcterms:created xsi:type="dcterms:W3CDTF">2020-09-21T20:02:14Z</dcterms:created>
  <dcterms:modified xsi:type="dcterms:W3CDTF">2021-12-16T04:30:17Z</dcterms:modified>
</cp:coreProperties>
</file>